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89" r:id="rId3"/>
    <p:sldId id="274" r:id="rId4"/>
    <p:sldId id="263" r:id="rId5"/>
    <p:sldId id="275" r:id="rId6"/>
    <p:sldId id="279" r:id="rId7"/>
    <p:sldId id="288" r:id="rId8"/>
    <p:sldId id="285" r:id="rId9"/>
    <p:sldId id="287" r:id="rId10"/>
    <p:sldId id="290" r:id="rId11"/>
    <p:sldId id="291" r:id="rId12"/>
    <p:sldId id="293" r:id="rId13"/>
    <p:sldId id="276" r:id="rId14"/>
    <p:sldId id="294" r:id="rId15"/>
    <p:sldId id="295" r:id="rId16"/>
    <p:sldId id="278" r:id="rId17"/>
    <p:sldId id="283" r:id="rId18"/>
    <p:sldId id="286" r:id="rId1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Rockwell" panose="02060603020205020403" pitchFamily="18"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Rockwell" panose="02060603020205020403" pitchFamily="18"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Rockwell" panose="02060603020205020403" pitchFamily="18"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Rockwell" panose="02060603020205020403" pitchFamily="18"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Rockwell" panose="02060603020205020403" pitchFamily="18" charset="0"/>
        <a:ea typeface="+mn-ea"/>
        <a:cs typeface="Arial" panose="020B0604020202020204" pitchFamily="34" charset="0"/>
      </a:defRPr>
    </a:lvl5pPr>
    <a:lvl6pPr marL="2286000" algn="l" defTabSz="914400" rtl="0" eaLnBrk="1" latinLnBrk="0" hangingPunct="1">
      <a:defRPr kern="1200">
        <a:solidFill>
          <a:schemeClr val="tx1"/>
        </a:solidFill>
        <a:latin typeface="Rockwell" panose="02060603020205020403" pitchFamily="18" charset="0"/>
        <a:ea typeface="+mn-ea"/>
        <a:cs typeface="Arial" panose="020B0604020202020204" pitchFamily="34" charset="0"/>
      </a:defRPr>
    </a:lvl6pPr>
    <a:lvl7pPr marL="2743200" algn="l" defTabSz="914400" rtl="0" eaLnBrk="1" latinLnBrk="0" hangingPunct="1">
      <a:defRPr kern="1200">
        <a:solidFill>
          <a:schemeClr val="tx1"/>
        </a:solidFill>
        <a:latin typeface="Rockwell" panose="02060603020205020403" pitchFamily="18" charset="0"/>
        <a:ea typeface="+mn-ea"/>
        <a:cs typeface="Arial" panose="020B0604020202020204" pitchFamily="34" charset="0"/>
      </a:defRPr>
    </a:lvl7pPr>
    <a:lvl8pPr marL="3200400" algn="l" defTabSz="914400" rtl="0" eaLnBrk="1" latinLnBrk="0" hangingPunct="1">
      <a:defRPr kern="1200">
        <a:solidFill>
          <a:schemeClr val="tx1"/>
        </a:solidFill>
        <a:latin typeface="Rockwell" panose="02060603020205020403" pitchFamily="18" charset="0"/>
        <a:ea typeface="+mn-ea"/>
        <a:cs typeface="Arial" panose="020B0604020202020204" pitchFamily="34" charset="0"/>
      </a:defRPr>
    </a:lvl8pPr>
    <a:lvl9pPr marL="3657600" algn="l" defTabSz="914400" rtl="0" eaLnBrk="1" latinLnBrk="0" hangingPunct="1">
      <a:defRPr kern="1200">
        <a:solidFill>
          <a:schemeClr val="tx1"/>
        </a:solidFill>
        <a:latin typeface="Rockwell" panose="02060603020205020403"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0" autoAdjust="0"/>
    <p:restoredTop sz="94660"/>
  </p:normalViewPr>
  <p:slideViewPr>
    <p:cSldViewPr>
      <p:cViewPr varScale="1">
        <p:scale>
          <a:sx n="52" d="100"/>
          <a:sy n="52" d="100"/>
        </p:scale>
        <p:origin x="340" y="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 Diagonal Corner Rectangle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Title 7"/>
          <p:cNvSpPr>
            <a:spLocks noGrp="1"/>
          </p:cNvSpPr>
          <p:nvPr>
            <p:ph type="ctrTitle"/>
          </p:nvPr>
        </p:nvSpPr>
        <p:spPr>
          <a:xfrm>
            <a:off x="464234" y="381001"/>
            <a:ext cx="8229600" cy="2209800"/>
          </a:xfrm>
        </p:spPr>
        <p:txBody>
          <a:bodyPr lIns="45720" rIns="228600"/>
          <a:lstStyle>
            <a:lvl1pPr marL="0" algn="r">
              <a:defRPr sz="4800"/>
            </a:lvl1pPr>
            <a:extLst/>
          </a:lstStyle>
          <a:p>
            <a:r>
              <a:rPr lang="en-US"/>
              <a:t>Click to edit Master title style</a:t>
            </a:r>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5" name="Date Placeholder 9"/>
          <p:cNvSpPr>
            <a:spLocks noGrp="1"/>
          </p:cNvSpPr>
          <p:nvPr>
            <p:ph type="dt" sz="half" idx="10"/>
          </p:nvPr>
        </p:nvSpPr>
        <p:spPr>
          <a:xfrm>
            <a:off x="5562600" y="6508750"/>
            <a:ext cx="3001963" cy="274638"/>
          </a:xfrm>
        </p:spPr>
        <p:txBody>
          <a:bodyPr vert="horz" rtlCol="0"/>
          <a:lstStyle>
            <a:lvl1pPr>
              <a:defRPr/>
            </a:lvl1pPr>
            <a:extLst/>
          </a:lstStyle>
          <a:p>
            <a:pPr>
              <a:defRPr/>
            </a:pPr>
            <a:fld id="{F460750E-6667-45D1-8354-4E0C80A21DAD}" type="datetimeFigureOut">
              <a:rPr lang="en-GB"/>
              <a:pPr>
                <a:defRPr/>
              </a:pPr>
              <a:t>11/09/2026</a:t>
            </a:fld>
            <a:endParaRPr lang="en-GB"/>
          </a:p>
        </p:txBody>
      </p:sp>
      <p:sp>
        <p:nvSpPr>
          <p:cNvPr id="6" name="Slide Number Placeholder 10"/>
          <p:cNvSpPr>
            <a:spLocks noGrp="1"/>
          </p:cNvSpPr>
          <p:nvPr>
            <p:ph type="sldNum" sz="quarter" idx="11"/>
          </p:nvPr>
        </p:nvSpPr>
        <p:spPr>
          <a:xfrm>
            <a:off x="8639175" y="6508750"/>
            <a:ext cx="463550" cy="274638"/>
          </a:xfrm>
        </p:spPr>
        <p:txBody>
          <a:bodyPr/>
          <a:lstStyle>
            <a:lvl1pPr>
              <a:defRPr/>
            </a:lvl1pPr>
          </a:lstStyle>
          <a:p>
            <a:fld id="{96599BB4-7EDD-4163-B4CC-3588FE8E3F30}" type="slidenum">
              <a:rPr lang="en-GB" altLang="en-US"/>
              <a:pPr/>
              <a:t>‹#›</a:t>
            </a:fld>
            <a:endParaRPr lang="en-GB" altLang="en-US"/>
          </a:p>
        </p:txBody>
      </p:sp>
      <p:sp>
        <p:nvSpPr>
          <p:cNvPr id="7" name="Footer Placeholder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GB"/>
          </a:p>
        </p:txBody>
      </p:sp>
    </p:spTree>
    <p:extLst>
      <p:ext uri="{BB962C8B-B14F-4D97-AF65-F5344CB8AC3E}">
        <p14:creationId xmlns:p14="http://schemas.microsoft.com/office/powerpoint/2010/main" val="2841185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extLst/>
          </a:lstStyle>
          <a:p>
            <a:pPr>
              <a:defRPr/>
            </a:pPr>
            <a:fld id="{57C8D3D5-DE87-4ACE-9EBD-081E07864394}" type="datetimeFigureOut">
              <a:rPr lang="en-GB"/>
              <a:pPr>
                <a:defRPr/>
              </a:pPr>
              <a:t>11/09/2026</a:t>
            </a:fld>
            <a:endParaRPr lang="en-GB"/>
          </a:p>
        </p:txBody>
      </p:sp>
      <p:sp>
        <p:nvSpPr>
          <p:cNvPr id="6" name="Footer Placeholder 4"/>
          <p:cNvSpPr>
            <a:spLocks noGrp="1"/>
          </p:cNvSpPr>
          <p:nvPr>
            <p:ph type="ftr" sz="quarter" idx="11"/>
          </p:nvPr>
        </p:nvSpPr>
        <p:spPr/>
        <p:txBody>
          <a:bodyPr/>
          <a:lstStyle>
            <a:lvl1pPr>
              <a:defRPr/>
            </a:lvl1pPr>
            <a:extLst/>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BCBA208B-5BDA-4D9D-8CBF-961462991912}" type="slidenum">
              <a:rPr lang="en-GB" altLang="en-US"/>
              <a:pPr/>
              <a:t>‹#›</a:t>
            </a:fld>
            <a:endParaRPr lang="en-GB" altLang="en-US"/>
          </a:p>
        </p:txBody>
      </p:sp>
    </p:spTree>
    <p:extLst>
      <p:ext uri="{BB962C8B-B14F-4D97-AF65-F5344CB8AC3E}">
        <p14:creationId xmlns:p14="http://schemas.microsoft.com/office/powerpoint/2010/main" val="1081818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en-US"/>
              <a:t>Click to edit Master title style</a:t>
            </a:r>
          </a:p>
        </p:txBody>
      </p:sp>
      <p:sp>
        <p:nvSpPr>
          <p:cNvPr id="3" name="Text Placeholder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5" name="Date Placeholder 7"/>
          <p:cNvSpPr>
            <a:spLocks noGrp="1"/>
          </p:cNvSpPr>
          <p:nvPr>
            <p:ph type="dt" sz="half" idx="10"/>
          </p:nvPr>
        </p:nvSpPr>
        <p:spPr>
          <a:xfrm>
            <a:off x="5562600" y="6513513"/>
            <a:ext cx="3001963" cy="274637"/>
          </a:xfrm>
        </p:spPr>
        <p:txBody>
          <a:bodyPr vert="horz" rtlCol="0"/>
          <a:lstStyle>
            <a:lvl1pPr>
              <a:defRPr/>
            </a:lvl1pPr>
            <a:extLst/>
          </a:lstStyle>
          <a:p>
            <a:pPr>
              <a:defRPr/>
            </a:pPr>
            <a:fld id="{A3DA830F-C388-4979-85EF-D5AC9855F4DD}" type="datetimeFigureOut">
              <a:rPr lang="en-GB"/>
              <a:pPr>
                <a:defRPr/>
              </a:pPr>
              <a:t>11/09/2026</a:t>
            </a:fld>
            <a:endParaRPr lang="en-GB"/>
          </a:p>
        </p:txBody>
      </p:sp>
      <p:sp>
        <p:nvSpPr>
          <p:cNvPr id="6" name="Slide Number Placeholder 8"/>
          <p:cNvSpPr>
            <a:spLocks noGrp="1"/>
          </p:cNvSpPr>
          <p:nvPr>
            <p:ph type="sldNum" sz="quarter" idx="11"/>
          </p:nvPr>
        </p:nvSpPr>
        <p:spPr>
          <a:xfrm>
            <a:off x="8639175" y="6513513"/>
            <a:ext cx="463550" cy="274637"/>
          </a:xfrm>
        </p:spPr>
        <p:txBody>
          <a:bodyPr/>
          <a:lstStyle>
            <a:lvl1pPr>
              <a:defRPr/>
            </a:lvl1pPr>
          </a:lstStyle>
          <a:p>
            <a:fld id="{BF63003F-54F8-44AF-B67B-8B827307E596}" type="slidenum">
              <a:rPr lang="en-GB" altLang="en-US"/>
              <a:pPr/>
              <a:t>‹#›</a:t>
            </a:fld>
            <a:endParaRPr lang="en-GB" altLang="en-US"/>
          </a:p>
        </p:txBody>
      </p:sp>
      <p:sp>
        <p:nvSpPr>
          <p:cNvPr id="7" name="Footer Placeholder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GB"/>
          </a:p>
        </p:txBody>
      </p:sp>
    </p:spTree>
    <p:extLst>
      <p:ext uri="{BB962C8B-B14F-4D97-AF65-F5344CB8AC3E}">
        <p14:creationId xmlns:p14="http://schemas.microsoft.com/office/powerpoint/2010/main" val="341420398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Rectangle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p:cNvSpPr>
            <a:spLocks noGrp="1"/>
          </p:cNvSpPr>
          <p:nvPr>
            <p:ph type="dt" sz="half" idx="10"/>
          </p:nvPr>
        </p:nvSpPr>
        <p:spPr/>
        <p:txBody>
          <a:bodyPr/>
          <a:lstStyle>
            <a:lvl1pPr>
              <a:defRPr/>
            </a:lvl1pPr>
            <a:extLst/>
          </a:lstStyle>
          <a:p>
            <a:pPr>
              <a:defRPr/>
            </a:pPr>
            <a:fld id="{8F7F43E5-0DA7-4E49-8061-8A7BBCA3D94D}" type="datetimeFigureOut">
              <a:rPr lang="en-GB"/>
              <a:pPr>
                <a:defRPr/>
              </a:pPr>
              <a:t>11/09/2026</a:t>
            </a:fld>
            <a:endParaRPr lang="en-GB"/>
          </a:p>
        </p:txBody>
      </p:sp>
      <p:sp>
        <p:nvSpPr>
          <p:cNvPr id="7" name="Footer Placeholder 5"/>
          <p:cNvSpPr>
            <a:spLocks noGrp="1"/>
          </p:cNvSpPr>
          <p:nvPr>
            <p:ph type="ftr" sz="quarter" idx="11"/>
          </p:nvPr>
        </p:nvSpPr>
        <p:spPr/>
        <p:txBody>
          <a:bodyPr/>
          <a:lstStyle>
            <a:lvl1pPr>
              <a:defRPr/>
            </a:lvl1pPr>
            <a:extLst/>
          </a:lstStyle>
          <a:p>
            <a:pPr>
              <a:defRPr/>
            </a:pPr>
            <a:endParaRPr lang="en-GB"/>
          </a:p>
        </p:txBody>
      </p:sp>
      <p:sp>
        <p:nvSpPr>
          <p:cNvPr id="8" name="Slide Number Placeholder 6"/>
          <p:cNvSpPr>
            <a:spLocks noGrp="1"/>
          </p:cNvSpPr>
          <p:nvPr>
            <p:ph type="sldNum" sz="quarter" idx="12"/>
          </p:nvPr>
        </p:nvSpPr>
        <p:spPr>
          <a:xfrm>
            <a:off x="8640763" y="6515100"/>
            <a:ext cx="465137" cy="273050"/>
          </a:xfrm>
        </p:spPr>
        <p:txBody>
          <a:bodyPr/>
          <a:lstStyle>
            <a:lvl1pPr>
              <a:defRPr/>
            </a:lvl1pPr>
          </a:lstStyle>
          <a:p>
            <a:fld id="{CF62E612-05F7-4AB8-9E10-8ABEE05DA6BF}" type="slidenum">
              <a:rPr lang="en-GB" altLang="en-US"/>
              <a:pPr/>
              <a:t>‹#›</a:t>
            </a:fld>
            <a:endParaRPr lang="en-GB" altLang="en-US"/>
          </a:p>
        </p:txBody>
      </p:sp>
    </p:spTree>
    <p:extLst>
      <p:ext uri="{BB962C8B-B14F-4D97-AF65-F5344CB8AC3E}">
        <p14:creationId xmlns:p14="http://schemas.microsoft.com/office/powerpoint/2010/main" val="305230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fontAlgn="auto" hangingPunct="1">
              <a:spcBef>
                <a:spcPts val="0"/>
              </a:spcBef>
              <a:spcAft>
                <a:spcPts val="0"/>
              </a:spcAft>
              <a:defRPr/>
            </a:pPr>
            <a:endParaRPr lang="en-US"/>
          </a:p>
        </p:txBody>
      </p:sp>
      <p:sp>
        <p:nvSpPr>
          <p:cNvPr id="8" name="Rectangle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457200" y="251948"/>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6"/>
          <p:cNvSpPr>
            <a:spLocks noGrp="1"/>
          </p:cNvSpPr>
          <p:nvPr>
            <p:ph type="dt" sz="half" idx="10"/>
          </p:nvPr>
        </p:nvSpPr>
        <p:spPr/>
        <p:txBody>
          <a:bodyPr/>
          <a:lstStyle>
            <a:lvl1pPr>
              <a:defRPr/>
            </a:lvl1pPr>
            <a:extLst/>
          </a:lstStyle>
          <a:p>
            <a:pPr>
              <a:defRPr/>
            </a:pPr>
            <a:fld id="{369E822E-E31E-455B-952E-FCB2B8228823}" type="datetimeFigureOut">
              <a:rPr lang="en-GB"/>
              <a:pPr>
                <a:defRPr/>
              </a:pPr>
              <a:t>11/09/2026</a:t>
            </a:fld>
            <a:endParaRPr lang="en-GB"/>
          </a:p>
        </p:txBody>
      </p:sp>
      <p:sp>
        <p:nvSpPr>
          <p:cNvPr id="10" name="Footer Placeholder 7"/>
          <p:cNvSpPr>
            <a:spLocks noGrp="1"/>
          </p:cNvSpPr>
          <p:nvPr>
            <p:ph type="ftr" sz="quarter" idx="11"/>
          </p:nvPr>
        </p:nvSpPr>
        <p:spPr/>
        <p:txBody>
          <a:bodyPr/>
          <a:lstStyle>
            <a:lvl1pPr>
              <a:defRPr/>
            </a:lvl1pPr>
            <a:extLst/>
          </a:lstStyle>
          <a:p>
            <a:pPr>
              <a:defRPr/>
            </a:pPr>
            <a:endParaRPr lang="en-GB"/>
          </a:p>
        </p:txBody>
      </p:sp>
      <p:sp>
        <p:nvSpPr>
          <p:cNvPr id="11" name="Slide Number Placeholder 8"/>
          <p:cNvSpPr>
            <a:spLocks noGrp="1"/>
          </p:cNvSpPr>
          <p:nvPr>
            <p:ph type="sldNum" sz="quarter" idx="12"/>
          </p:nvPr>
        </p:nvSpPr>
        <p:spPr>
          <a:xfrm>
            <a:off x="8640763" y="6515100"/>
            <a:ext cx="465137" cy="273050"/>
          </a:xfrm>
        </p:spPr>
        <p:txBody>
          <a:bodyPr/>
          <a:lstStyle>
            <a:lvl1pPr>
              <a:defRPr/>
            </a:lvl1pPr>
          </a:lstStyle>
          <a:p>
            <a:fld id="{050E2260-D9CC-41D8-8E04-A233B67358A7}" type="slidenum">
              <a:rPr lang="en-GB" altLang="en-US"/>
              <a:pPr/>
              <a:t>‹#›</a:t>
            </a:fld>
            <a:endParaRPr lang="en-GB" altLang="en-US"/>
          </a:p>
        </p:txBody>
      </p:sp>
    </p:spTree>
    <p:extLst>
      <p:ext uri="{BB962C8B-B14F-4D97-AF65-F5344CB8AC3E}">
        <p14:creationId xmlns:p14="http://schemas.microsoft.com/office/powerpoint/2010/main" val="864144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457200" y="253218"/>
            <a:ext cx="8229600" cy="11430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vl1pPr>
            <a:extLst/>
          </a:lstStyle>
          <a:p>
            <a:pPr>
              <a:defRPr/>
            </a:pPr>
            <a:fld id="{8F2EE2D6-8498-4945-B995-DE3AFF98A67B}" type="datetimeFigureOut">
              <a:rPr lang="en-GB"/>
              <a:pPr>
                <a:defRPr/>
              </a:pPr>
              <a:t>11/09/2026</a:t>
            </a:fld>
            <a:endParaRPr lang="en-GB"/>
          </a:p>
        </p:txBody>
      </p:sp>
      <p:sp>
        <p:nvSpPr>
          <p:cNvPr id="5" name="Footer Placeholder 3"/>
          <p:cNvSpPr>
            <a:spLocks noGrp="1"/>
          </p:cNvSpPr>
          <p:nvPr>
            <p:ph type="ftr" sz="quarter" idx="11"/>
          </p:nvPr>
        </p:nvSpPr>
        <p:spPr/>
        <p:txBody>
          <a:bodyPr/>
          <a:lstStyle>
            <a:lvl1pPr>
              <a:defRPr/>
            </a:lvl1pPr>
            <a:extLst/>
          </a:lstStyle>
          <a:p>
            <a:pPr>
              <a:defRPr/>
            </a:pPr>
            <a:endParaRPr lang="en-GB"/>
          </a:p>
        </p:txBody>
      </p:sp>
      <p:sp>
        <p:nvSpPr>
          <p:cNvPr id="6" name="Slide Number Placeholder 4"/>
          <p:cNvSpPr>
            <a:spLocks noGrp="1"/>
          </p:cNvSpPr>
          <p:nvPr>
            <p:ph type="sldNum" sz="quarter" idx="12"/>
          </p:nvPr>
        </p:nvSpPr>
        <p:spPr/>
        <p:txBody>
          <a:bodyPr/>
          <a:lstStyle>
            <a:lvl1pPr>
              <a:defRPr/>
            </a:lvl1pPr>
          </a:lstStyle>
          <a:p>
            <a:fld id="{5CF37D1B-8846-4F74-8790-5AFF3118FCAB}" type="slidenum">
              <a:rPr lang="en-GB" altLang="en-US"/>
              <a:pPr/>
              <a:t>‹#›</a:t>
            </a:fld>
            <a:endParaRPr lang="en-GB" altLang="en-US"/>
          </a:p>
        </p:txBody>
      </p:sp>
    </p:spTree>
    <p:extLst>
      <p:ext uri="{BB962C8B-B14F-4D97-AF65-F5344CB8AC3E}">
        <p14:creationId xmlns:p14="http://schemas.microsoft.com/office/powerpoint/2010/main" val="2591403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a:lstStyle>
            <a:lvl1pPr>
              <a:defRPr/>
            </a:lvl1pPr>
          </a:lstStyle>
          <a:p>
            <a:pPr>
              <a:defRPr/>
            </a:pPr>
            <a:endParaRPr lang="en-GB"/>
          </a:p>
        </p:txBody>
      </p:sp>
      <p:sp>
        <p:nvSpPr>
          <p:cNvPr id="3" name="Date Placeholder 13"/>
          <p:cNvSpPr>
            <a:spLocks noGrp="1"/>
          </p:cNvSpPr>
          <p:nvPr>
            <p:ph type="dt" sz="half" idx="11"/>
          </p:nvPr>
        </p:nvSpPr>
        <p:spPr/>
        <p:txBody>
          <a:bodyPr/>
          <a:lstStyle>
            <a:lvl1pPr>
              <a:defRPr/>
            </a:lvl1pPr>
          </a:lstStyle>
          <a:p>
            <a:pPr>
              <a:defRPr/>
            </a:pPr>
            <a:fld id="{B95652E8-8E9F-493B-8C45-185E4A2572BA}" type="datetimeFigureOut">
              <a:rPr lang="en-GB"/>
              <a:pPr>
                <a:defRPr/>
              </a:pPr>
              <a:t>11/09/2026</a:t>
            </a:fld>
            <a:endParaRPr lang="en-GB"/>
          </a:p>
        </p:txBody>
      </p:sp>
      <p:sp>
        <p:nvSpPr>
          <p:cNvPr id="4" name="Slide Number Placeholder 22"/>
          <p:cNvSpPr>
            <a:spLocks noGrp="1"/>
          </p:cNvSpPr>
          <p:nvPr>
            <p:ph type="sldNum" sz="quarter" idx="12"/>
          </p:nvPr>
        </p:nvSpPr>
        <p:spPr/>
        <p:txBody>
          <a:bodyPr/>
          <a:lstStyle>
            <a:lvl1pPr>
              <a:defRPr/>
            </a:lvl1pPr>
          </a:lstStyle>
          <a:p>
            <a:fld id="{A5DF795E-9C39-42E1-94E3-0402536317CE}" type="slidenum">
              <a:rPr lang="en-GB" altLang="en-US"/>
              <a:pPr/>
              <a:t>‹#›</a:t>
            </a:fld>
            <a:endParaRPr lang="en-GB" altLang="en-US"/>
          </a:p>
        </p:txBody>
      </p:sp>
    </p:spTree>
    <p:extLst>
      <p:ext uri="{BB962C8B-B14F-4D97-AF65-F5344CB8AC3E}">
        <p14:creationId xmlns:p14="http://schemas.microsoft.com/office/powerpoint/2010/main" val="422239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solidFill>
          <a:schemeClr val="bg2"/>
        </a:solidFill>
        <a:effectLst/>
      </p:bgPr>
    </p:bg>
    <p:spTree>
      <p:nvGrpSpPr>
        <p:cNvPr id="1" name=""/>
        <p:cNvGrpSpPr/>
        <p:nvPr/>
      </p:nvGrpSpPr>
      <p:grpSpPr>
        <a:xfrm>
          <a:off x="0" y="0"/>
          <a:ext cx="0" cy="0"/>
          <a:chOff x="0" y="0"/>
          <a:chExt cx="0" cy="0"/>
        </a:xfrm>
      </p:grpSpPr>
      <p:sp>
        <p:nvSpPr>
          <p:cNvPr id="5" name="Rectangle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4963136" y="304800"/>
            <a:ext cx="3931920" cy="762000"/>
          </a:xfrm>
        </p:spPr>
        <p:txBody>
          <a:bodyPr/>
          <a:lstStyle>
            <a:lvl1pPr marL="0" algn="r">
              <a:buNone/>
              <a:defRPr sz="2000" b="1"/>
            </a:lvl1pPr>
            <a:extLst/>
          </a:lstStyle>
          <a:p>
            <a:r>
              <a:rPr lang="en-US"/>
              <a:t>Click to edit Master title style</a:t>
            </a:r>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8"/>
          <p:cNvSpPr>
            <a:spLocks noGrp="1"/>
          </p:cNvSpPr>
          <p:nvPr>
            <p:ph type="dt" sz="half" idx="10"/>
          </p:nvPr>
        </p:nvSpPr>
        <p:spPr>
          <a:xfrm>
            <a:off x="5562600" y="6513513"/>
            <a:ext cx="3001963" cy="274637"/>
          </a:xfrm>
        </p:spPr>
        <p:txBody>
          <a:bodyPr vert="horz" rtlCol="0"/>
          <a:lstStyle>
            <a:lvl1pPr>
              <a:defRPr/>
            </a:lvl1pPr>
            <a:extLst/>
          </a:lstStyle>
          <a:p>
            <a:pPr>
              <a:defRPr/>
            </a:pPr>
            <a:fld id="{B372081D-CFD1-4971-8497-6003F26DED3C}" type="datetimeFigureOut">
              <a:rPr lang="en-GB"/>
              <a:pPr>
                <a:defRPr/>
              </a:pPr>
              <a:t>11/09/2026</a:t>
            </a:fld>
            <a:endParaRPr lang="en-GB"/>
          </a:p>
        </p:txBody>
      </p:sp>
      <p:sp>
        <p:nvSpPr>
          <p:cNvPr id="7" name="Slide Number Placeholder 9"/>
          <p:cNvSpPr>
            <a:spLocks noGrp="1"/>
          </p:cNvSpPr>
          <p:nvPr>
            <p:ph type="sldNum" sz="quarter" idx="11"/>
          </p:nvPr>
        </p:nvSpPr>
        <p:spPr>
          <a:xfrm>
            <a:off x="8639175" y="6513513"/>
            <a:ext cx="463550" cy="274637"/>
          </a:xfrm>
        </p:spPr>
        <p:txBody>
          <a:bodyPr/>
          <a:lstStyle>
            <a:lvl1pPr>
              <a:defRPr/>
            </a:lvl1pPr>
          </a:lstStyle>
          <a:p>
            <a:fld id="{870CDD0C-8554-49A2-9F35-33DDADA93DCD}" type="slidenum">
              <a:rPr lang="en-GB" altLang="en-US"/>
              <a:pPr/>
              <a:t>‹#›</a:t>
            </a:fld>
            <a:endParaRPr lang="en-GB" altLang="en-US"/>
          </a:p>
        </p:txBody>
      </p:sp>
      <p:sp>
        <p:nvSpPr>
          <p:cNvPr id="8" name="Footer Placeholder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GB"/>
          </a:p>
        </p:txBody>
      </p:sp>
    </p:spTree>
    <p:extLst>
      <p:ext uri="{BB962C8B-B14F-4D97-AF65-F5344CB8AC3E}">
        <p14:creationId xmlns:p14="http://schemas.microsoft.com/office/powerpoint/2010/main" val="4132922356"/>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lstStyle>
            <a:lvl1pPr marL="0" algn="r">
              <a:buNone/>
              <a:defRPr sz="2000" b="1"/>
            </a:lvl1pPr>
            <a:extLst/>
          </a:lstStyle>
          <a:p>
            <a:r>
              <a:rPr lang="en-US"/>
              <a:t>Click to edit Master title style</a:t>
            </a:r>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en-US" noProof="0"/>
              <a:t>Click icon to add picture</a:t>
            </a:r>
            <a:endParaRPr lang="en-US" noProof="0" dirty="0"/>
          </a:p>
        </p:txBody>
      </p:sp>
      <p:sp>
        <p:nvSpPr>
          <p:cNvPr id="5" name="Date Placeholder 7"/>
          <p:cNvSpPr>
            <a:spLocks noGrp="1"/>
          </p:cNvSpPr>
          <p:nvPr>
            <p:ph type="dt" sz="half" idx="10"/>
          </p:nvPr>
        </p:nvSpPr>
        <p:spPr>
          <a:xfrm>
            <a:off x="5562600" y="6508750"/>
            <a:ext cx="3001963" cy="274638"/>
          </a:xfrm>
        </p:spPr>
        <p:txBody>
          <a:bodyPr vert="horz" rtlCol="0"/>
          <a:lstStyle>
            <a:lvl1pPr>
              <a:defRPr/>
            </a:lvl1pPr>
            <a:extLst/>
          </a:lstStyle>
          <a:p>
            <a:pPr>
              <a:defRPr/>
            </a:pPr>
            <a:fld id="{FB7C6DFD-6B88-45D2-A177-8B5D9C906D7E}" type="datetimeFigureOut">
              <a:rPr lang="en-GB"/>
              <a:pPr>
                <a:defRPr/>
              </a:pPr>
              <a:t>11/09/2026</a:t>
            </a:fld>
            <a:endParaRPr lang="en-GB"/>
          </a:p>
        </p:txBody>
      </p:sp>
      <p:sp>
        <p:nvSpPr>
          <p:cNvPr id="6" name="Slide Number Placeholder 8"/>
          <p:cNvSpPr>
            <a:spLocks noGrp="1"/>
          </p:cNvSpPr>
          <p:nvPr>
            <p:ph type="sldNum" sz="quarter" idx="11"/>
          </p:nvPr>
        </p:nvSpPr>
        <p:spPr>
          <a:xfrm>
            <a:off x="8639175" y="6508750"/>
            <a:ext cx="463550" cy="274638"/>
          </a:xfrm>
        </p:spPr>
        <p:txBody>
          <a:bodyPr/>
          <a:lstStyle>
            <a:lvl1pPr>
              <a:defRPr/>
            </a:lvl1pPr>
          </a:lstStyle>
          <a:p>
            <a:fld id="{FC97FF2A-E784-4F27-8C6A-590E5F835A65}" type="slidenum">
              <a:rPr lang="en-GB" altLang="en-US"/>
              <a:pPr/>
              <a:t>‹#›</a:t>
            </a:fld>
            <a:endParaRPr lang="en-GB" altLang="en-US"/>
          </a:p>
        </p:txBody>
      </p:sp>
      <p:sp>
        <p:nvSpPr>
          <p:cNvPr id="7" name="Footer Placeholder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GB"/>
          </a:p>
        </p:txBody>
      </p:sp>
    </p:spTree>
    <p:extLst>
      <p:ext uri="{BB962C8B-B14F-4D97-AF65-F5344CB8AC3E}">
        <p14:creationId xmlns:p14="http://schemas.microsoft.com/office/powerpoint/2010/main" val="928121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2"/>
          <p:cNvSpPr>
            <a:spLocks noGrp="1"/>
          </p:cNvSpPr>
          <p:nvPr>
            <p:ph type="ftr" sz="quarter" idx="10"/>
          </p:nvPr>
        </p:nvSpPr>
        <p:spPr/>
        <p:txBody>
          <a:bodyPr/>
          <a:lstStyle>
            <a:lvl1pPr>
              <a:defRPr/>
            </a:lvl1pPr>
          </a:lstStyle>
          <a:p>
            <a:pPr>
              <a:defRPr/>
            </a:pPr>
            <a:endParaRPr lang="en-GB"/>
          </a:p>
        </p:txBody>
      </p:sp>
      <p:sp>
        <p:nvSpPr>
          <p:cNvPr id="5" name="Date Placeholder 13"/>
          <p:cNvSpPr>
            <a:spLocks noGrp="1"/>
          </p:cNvSpPr>
          <p:nvPr>
            <p:ph type="dt" sz="half" idx="11"/>
          </p:nvPr>
        </p:nvSpPr>
        <p:spPr/>
        <p:txBody>
          <a:bodyPr/>
          <a:lstStyle>
            <a:lvl1pPr>
              <a:defRPr/>
            </a:lvl1pPr>
          </a:lstStyle>
          <a:p>
            <a:pPr>
              <a:defRPr/>
            </a:pPr>
            <a:fld id="{A46AE44C-3EB0-4647-BB1D-1AE5F86135B8}" type="datetimeFigureOut">
              <a:rPr lang="en-GB"/>
              <a:pPr>
                <a:defRPr/>
              </a:pPr>
              <a:t>11/09/2026</a:t>
            </a:fld>
            <a:endParaRPr lang="en-GB"/>
          </a:p>
        </p:txBody>
      </p:sp>
      <p:sp>
        <p:nvSpPr>
          <p:cNvPr id="6" name="Slide Number Placeholder 22"/>
          <p:cNvSpPr>
            <a:spLocks noGrp="1"/>
          </p:cNvSpPr>
          <p:nvPr>
            <p:ph type="sldNum" sz="quarter" idx="12"/>
          </p:nvPr>
        </p:nvSpPr>
        <p:spPr/>
        <p:txBody>
          <a:bodyPr/>
          <a:lstStyle>
            <a:lvl1pPr>
              <a:defRPr/>
            </a:lvl1pPr>
          </a:lstStyle>
          <a:p>
            <a:fld id="{EFD50A7C-78A8-420E-9F7D-BC9D705FDCB4}" type="slidenum">
              <a:rPr lang="en-GB" altLang="en-US"/>
              <a:pPr/>
              <a:t>‹#›</a:t>
            </a:fld>
            <a:endParaRPr lang="en-GB" altLang="en-US"/>
          </a:p>
        </p:txBody>
      </p:sp>
    </p:spTree>
    <p:extLst>
      <p:ext uri="{BB962C8B-B14F-4D97-AF65-F5344CB8AC3E}">
        <p14:creationId xmlns:p14="http://schemas.microsoft.com/office/powerpoint/2010/main" val="4142716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2"/>
          <p:cNvSpPr>
            <a:spLocks noGrp="1"/>
          </p:cNvSpPr>
          <p:nvPr>
            <p:ph type="ftr" sz="quarter" idx="10"/>
          </p:nvPr>
        </p:nvSpPr>
        <p:spPr/>
        <p:txBody>
          <a:bodyPr/>
          <a:lstStyle>
            <a:lvl1pPr>
              <a:defRPr/>
            </a:lvl1pPr>
          </a:lstStyle>
          <a:p>
            <a:pPr>
              <a:defRPr/>
            </a:pPr>
            <a:endParaRPr lang="en-GB"/>
          </a:p>
        </p:txBody>
      </p:sp>
      <p:sp>
        <p:nvSpPr>
          <p:cNvPr id="5" name="Date Placeholder 13"/>
          <p:cNvSpPr>
            <a:spLocks noGrp="1"/>
          </p:cNvSpPr>
          <p:nvPr>
            <p:ph type="dt" sz="half" idx="11"/>
          </p:nvPr>
        </p:nvSpPr>
        <p:spPr/>
        <p:txBody>
          <a:bodyPr/>
          <a:lstStyle>
            <a:lvl1pPr>
              <a:defRPr/>
            </a:lvl1pPr>
          </a:lstStyle>
          <a:p>
            <a:pPr>
              <a:defRPr/>
            </a:pPr>
            <a:fld id="{B01D988C-2726-4524-BF58-87A86EFF3782}" type="datetimeFigureOut">
              <a:rPr lang="en-GB"/>
              <a:pPr>
                <a:defRPr/>
              </a:pPr>
              <a:t>11/09/2026</a:t>
            </a:fld>
            <a:endParaRPr lang="en-GB"/>
          </a:p>
        </p:txBody>
      </p:sp>
      <p:sp>
        <p:nvSpPr>
          <p:cNvPr id="6" name="Slide Number Placeholder 22"/>
          <p:cNvSpPr>
            <a:spLocks noGrp="1"/>
          </p:cNvSpPr>
          <p:nvPr>
            <p:ph type="sldNum" sz="quarter" idx="12"/>
          </p:nvPr>
        </p:nvSpPr>
        <p:spPr/>
        <p:txBody>
          <a:bodyPr/>
          <a:lstStyle>
            <a:lvl1pPr>
              <a:defRPr/>
            </a:lvl1pPr>
          </a:lstStyle>
          <a:p>
            <a:fld id="{BFCBF1BC-E833-403F-A93F-16B36B36E26F}" type="slidenum">
              <a:rPr lang="en-GB" altLang="en-US"/>
              <a:pPr/>
              <a:t>‹#›</a:t>
            </a:fld>
            <a:endParaRPr lang="en-GB" altLang="en-US"/>
          </a:p>
        </p:txBody>
      </p:sp>
    </p:spTree>
    <p:extLst>
      <p:ext uri="{BB962C8B-B14F-4D97-AF65-F5344CB8AC3E}">
        <p14:creationId xmlns:p14="http://schemas.microsoft.com/office/powerpoint/2010/main" val="1149413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Footer Placeholder 2"/>
          <p:cNvSpPr>
            <a:spLocks noGrp="1"/>
          </p:cNvSpPr>
          <p:nvPr>
            <p:ph type="ftr" sz="quarter" idx="3"/>
          </p:nvPr>
        </p:nvSpPr>
        <p:spPr>
          <a:xfrm>
            <a:off x="1295400" y="6400800"/>
            <a:ext cx="4211638" cy="274638"/>
          </a:xfrm>
          <a:prstGeom prst="rect">
            <a:avLst/>
          </a:prstGeom>
        </p:spPr>
        <p:txBody>
          <a:bodyPr/>
          <a:lstStyle>
            <a:lvl1pPr algn="r" eaLnBrk="1" fontAlgn="auto" latinLnBrk="0" hangingPunct="1">
              <a:spcBef>
                <a:spcPts val="0"/>
              </a:spcBef>
              <a:spcAft>
                <a:spcPts val="0"/>
              </a:spcAft>
              <a:defRPr kumimoji="0" sz="1300">
                <a:solidFill>
                  <a:schemeClr val="bg2">
                    <a:tint val="60000"/>
                    <a:satMod val="155000"/>
                  </a:schemeClr>
                </a:solidFill>
                <a:latin typeface="+mn-lt"/>
                <a:cs typeface="+mn-cs"/>
              </a:defRPr>
            </a:lvl1pPr>
            <a:extLst/>
          </a:lstStyle>
          <a:p>
            <a:pPr>
              <a:defRPr/>
            </a:pPr>
            <a:endParaRPr lang="en-GB"/>
          </a:p>
        </p:txBody>
      </p:sp>
      <p:sp>
        <p:nvSpPr>
          <p:cNvPr id="14" name="Date Placeholder 13"/>
          <p:cNvSpPr>
            <a:spLocks noGrp="1"/>
          </p:cNvSpPr>
          <p:nvPr>
            <p:ph type="dt" sz="half" idx="2"/>
          </p:nvPr>
        </p:nvSpPr>
        <p:spPr>
          <a:xfrm>
            <a:off x="5562600" y="6400800"/>
            <a:ext cx="3001963" cy="274638"/>
          </a:xfrm>
          <a:prstGeom prst="rect">
            <a:avLst/>
          </a:prstGeom>
        </p:spPr>
        <p:txBody>
          <a:bodyPr/>
          <a:lstStyle>
            <a:lvl1pPr algn="l" eaLnBrk="1" fontAlgn="auto" latinLnBrk="0" hangingPunct="1">
              <a:spcBef>
                <a:spcPts val="0"/>
              </a:spcBef>
              <a:spcAft>
                <a:spcPts val="0"/>
              </a:spcAft>
              <a:defRPr kumimoji="0" sz="1300">
                <a:solidFill>
                  <a:schemeClr val="bg2">
                    <a:tint val="60000"/>
                    <a:satMod val="155000"/>
                  </a:schemeClr>
                </a:solidFill>
                <a:latin typeface="+mn-lt"/>
                <a:cs typeface="+mn-cs"/>
              </a:defRPr>
            </a:lvl1pPr>
            <a:extLst/>
          </a:lstStyle>
          <a:p>
            <a:pPr>
              <a:defRPr/>
            </a:pPr>
            <a:fld id="{BF359FAA-BB8C-4941-BFA0-063C55259CDE}" type="datetimeFigureOut">
              <a:rPr lang="en-GB"/>
              <a:pPr>
                <a:defRPr/>
              </a:pPr>
              <a:t>11/09/2026</a:t>
            </a:fld>
            <a:endParaRPr lang="en-GB"/>
          </a:p>
        </p:txBody>
      </p:sp>
      <p:sp>
        <p:nvSpPr>
          <p:cNvPr id="23" name="Slide Number Placeholder 22"/>
          <p:cNvSpPr>
            <a:spLocks noGrp="1"/>
          </p:cNvSpPr>
          <p:nvPr>
            <p:ph type="sldNum" sz="quarter" idx="4"/>
          </p:nvPr>
        </p:nvSpPr>
        <p:spPr>
          <a:xfrm>
            <a:off x="8639175" y="6515100"/>
            <a:ext cx="463550" cy="273050"/>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600">
                <a:solidFill>
                  <a:srgbClr val="DADEE4"/>
                </a:solidFill>
              </a:defRPr>
            </a:lvl1pPr>
          </a:lstStyle>
          <a:p>
            <a:fld id="{03FF47C5-4569-4509-B08A-A68BBBEDF4BA}" type="slidenum">
              <a:rPr lang="en-GB" altLang="en-US"/>
              <a:pPr/>
              <a:t>‹#›</a:t>
            </a:fld>
            <a:endParaRPr lang="en-GB" altLang="en-US"/>
          </a:p>
        </p:txBody>
      </p:sp>
      <p:sp>
        <p:nvSpPr>
          <p:cNvPr id="22" name="Title Placeholder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p>
            <a:r>
              <a:rPr lang="en-US"/>
              <a:t>Click to edit Master title style</a:t>
            </a:r>
          </a:p>
        </p:txBody>
      </p:sp>
      <p:sp>
        <p:nvSpPr>
          <p:cNvPr id="1033" name="Text Placeholder 12"/>
          <p:cNvSpPr>
            <a:spLocks noGrp="1"/>
          </p:cNvSpPr>
          <p:nvPr>
            <p:ph type="body" idx="1"/>
          </p:nvPr>
        </p:nvSpPr>
        <p:spPr bwMode="auto">
          <a:xfrm>
            <a:off x="457200" y="16462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dk1" tx1="lt1" bg2="dk2" tx2="lt2" accent1="accent1" accent2="accent2" accent3="accent3" accent4="accent4" accent5="accent5" accent6="accent6" hlink="hlink" folHlink="folHlink"/>
  <p:sldLayoutIdLst>
    <p:sldLayoutId id="2147484512" r:id="rId1"/>
    <p:sldLayoutId id="2147484513" r:id="rId2"/>
    <p:sldLayoutId id="2147484514" r:id="rId3"/>
    <p:sldLayoutId id="2147484515" r:id="rId4"/>
    <p:sldLayoutId id="2147484516" r:id="rId5"/>
    <p:sldLayoutId id="2147484517" r:id="rId6"/>
    <p:sldLayoutId id="2147484509" r:id="rId7"/>
    <p:sldLayoutId id="2147484518" r:id="rId8"/>
    <p:sldLayoutId id="2147484519" r:id="rId9"/>
    <p:sldLayoutId id="2147484510" r:id="rId10"/>
    <p:sldLayoutId id="2147484511" r:id="rId11"/>
  </p:sldLayoutIdLst>
  <p:txStyles>
    <p:titleStyle>
      <a:lvl1pPr marL="53975" algn="r" rtl="0" eaLnBrk="0" fontAlgn="base" hangingPunct="0">
        <a:spcBef>
          <a:spcPct val="0"/>
        </a:spcBef>
        <a:spcAft>
          <a:spcPct val="0"/>
        </a:spcAft>
        <a:defRPr sz="4600" kern="1200">
          <a:solidFill>
            <a:srgbClr val="D2DEEC"/>
          </a:solidFill>
          <a:effectLst>
            <a:outerShdw blurRad="38100" dist="25500" dir="5400000" algn="tl" rotWithShape="0">
              <a:srgbClr val="000000">
                <a:satMod val="180000"/>
                <a:alpha val="75000"/>
              </a:srgbClr>
            </a:outerShdw>
          </a:effectLst>
          <a:latin typeface="+mj-lt"/>
          <a:ea typeface="+mj-ea"/>
          <a:cs typeface="+mj-cs"/>
        </a:defRPr>
      </a:lvl1pPr>
      <a:lvl2pPr marL="53975" algn="r" rtl="0" eaLnBrk="0" fontAlgn="base" hangingPunct="0">
        <a:spcBef>
          <a:spcPct val="0"/>
        </a:spcBef>
        <a:spcAft>
          <a:spcPct val="0"/>
        </a:spcAft>
        <a:defRPr sz="4600">
          <a:solidFill>
            <a:srgbClr val="D2DEEC"/>
          </a:solidFill>
          <a:latin typeface="Rockwell" pitchFamily="18" charset="0"/>
        </a:defRPr>
      </a:lvl2pPr>
      <a:lvl3pPr marL="53975" algn="r" rtl="0" eaLnBrk="0" fontAlgn="base" hangingPunct="0">
        <a:spcBef>
          <a:spcPct val="0"/>
        </a:spcBef>
        <a:spcAft>
          <a:spcPct val="0"/>
        </a:spcAft>
        <a:defRPr sz="4600">
          <a:solidFill>
            <a:srgbClr val="D2DEEC"/>
          </a:solidFill>
          <a:latin typeface="Rockwell" pitchFamily="18" charset="0"/>
        </a:defRPr>
      </a:lvl3pPr>
      <a:lvl4pPr marL="53975" algn="r" rtl="0" eaLnBrk="0" fontAlgn="base" hangingPunct="0">
        <a:spcBef>
          <a:spcPct val="0"/>
        </a:spcBef>
        <a:spcAft>
          <a:spcPct val="0"/>
        </a:spcAft>
        <a:defRPr sz="4600">
          <a:solidFill>
            <a:srgbClr val="D2DEEC"/>
          </a:solidFill>
          <a:latin typeface="Rockwell" pitchFamily="18" charset="0"/>
        </a:defRPr>
      </a:lvl4pPr>
      <a:lvl5pPr marL="53975" algn="r" rtl="0" eaLnBrk="0" fontAlgn="base" hangingPunct="0">
        <a:spcBef>
          <a:spcPct val="0"/>
        </a:spcBef>
        <a:spcAft>
          <a:spcPct val="0"/>
        </a:spcAft>
        <a:defRPr sz="4600">
          <a:solidFill>
            <a:srgbClr val="D2DEEC"/>
          </a:solidFill>
          <a:latin typeface="Rockwell" pitchFamily="18" charset="0"/>
        </a:defRPr>
      </a:lvl5pPr>
      <a:lvl6pPr marL="511175" algn="r" rtl="0" fontAlgn="base">
        <a:spcBef>
          <a:spcPct val="0"/>
        </a:spcBef>
        <a:spcAft>
          <a:spcPct val="0"/>
        </a:spcAft>
        <a:defRPr sz="4600">
          <a:solidFill>
            <a:srgbClr val="D2DEEC"/>
          </a:solidFill>
          <a:latin typeface="Rockwell" pitchFamily="18" charset="0"/>
        </a:defRPr>
      </a:lvl6pPr>
      <a:lvl7pPr marL="968375" algn="r" rtl="0" fontAlgn="base">
        <a:spcBef>
          <a:spcPct val="0"/>
        </a:spcBef>
        <a:spcAft>
          <a:spcPct val="0"/>
        </a:spcAft>
        <a:defRPr sz="4600">
          <a:solidFill>
            <a:srgbClr val="D2DEEC"/>
          </a:solidFill>
          <a:latin typeface="Rockwell" pitchFamily="18" charset="0"/>
        </a:defRPr>
      </a:lvl7pPr>
      <a:lvl8pPr marL="1425575" algn="r" rtl="0" fontAlgn="base">
        <a:spcBef>
          <a:spcPct val="0"/>
        </a:spcBef>
        <a:spcAft>
          <a:spcPct val="0"/>
        </a:spcAft>
        <a:defRPr sz="4600">
          <a:solidFill>
            <a:srgbClr val="D2DEEC"/>
          </a:solidFill>
          <a:latin typeface="Rockwell" pitchFamily="18" charset="0"/>
        </a:defRPr>
      </a:lvl8pPr>
      <a:lvl9pPr marL="1882775" algn="r" rtl="0" fontAlgn="base">
        <a:spcBef>
          <a:spcPct val="0"/>
        </a:spcBef>
        <a:spcAft>
          <a:spcPct val="0"/>
        </a:spcAft>
        <a:defRPr sz="4600">
          <a:solidFill>
            <a:srgbClr val="D2DEEC"/>
          </a:solidFill>
          <a:latin typeface="Rockwell"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anose="05020102010507070707"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E68422"/>
        </a:buClr>
        <a:buSzPct val="100000"/>
        <a:buFont typeface="Wingdings 2" panose="05020102010507070707"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E68422"/>
        </a:buClr>
        <a:buSzPct val="100000"/>
        <a:buFont typeface="Wingdings 2" panose="05020102010507070707"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E68422"/>
        </a:buClr>
        <a:buSzPct val="100000"/>
        <a:buFont typeface="Wingdings 2" panose="05020102010507070707"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Title 3"/>
          <p:cNvPicPr>
            <a:picLocks noGrp="1" noChangeArrowheads="1"/>
          </p:cNvPicPr>
          <p:nvPr>
            <p:ph type="ctrTitle"/>
          </p:nvPr>
        </p:nvPicPr>
        <p:blipFill>
          <a:blip r:embed="rId2">
            <a:extLst>
              <a:ext uri="{28A0092B-C50C-407E-A947-70E740481C1C}">
                <a14:useLocalDpi xmlns:a14="http://schemas.microsoft.com/office/drawing/2010/main" val="0"/>
              </a:ext>
            </a:extLst>
          </a:blip>
          <a:srcRect/>
          <a:stretch>
            <a:fillRect/>
          </a:stretch>
        </p:blipFill>
        <p:spPr bwMode="auto">
          <a:xfrm>
            <a:off x="457200" y="368300"/>
            <a:ext cx="8242300" cy="2222500"/>
          </a:xfrm>
        </p:spPr>
      </p:pic>
      <p:sp>
        <p:nvSpPr>
          <p:cNvPr id="10243" name="Subtitle 4"/>
          <p:cNvSpPr>
            <a:spLocks noGrp="1"/>
          </p:cNvSpPr>
          <p:nvPr>
            <p:ph type="subTitle" idx="1"/>
          </p:nvPr>
        </p:nvSpPr>
        <p:spPr>
          <a:xfrm>
            <a:off x="1258888" y="333375"/>
            <a:ext cx="6561137" cy="1752600"/>
          </a:xfrm>
        </p:spPr>
        <p:txBody>
          <a:bodyPr/>
          <a:lstStyle/>
          <a:p>
            <a:pPr algn="ctr" eaLnBrk="1" hangingPunct="1">
              <a:spcBef>
                <a:spcPct val="0"/>
              </a:spcBef>
            </a:pPr>
            <a:r>
              <a:rPr lang="en-GB" altLang="en-US" smtClean="0"/>
              <a:t>St. Peter’s Catholic Academy</a:t>
            </a:r>
          </a:p>
        </p:txBody>
      </p:sp>
      <p:sp>
        <p:nvSpPr>
          <p:cNvPr id="10244" name="TextBox 1"/>
          <p:cNvSpPr txBox="1">
            <a:spLocks noChangeArrowheads="1"/>
          </p:cNvSpPr>
          <p:nvPr/>
        </p:nvSpPr>
        <p:spPr bwMode="auto">
          <a:xfrm>
            <a:off x="323850" y="2698750"/>
            <a:ext cx="84963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Clr>
                <a:schemeClr val="accent1"/>
              </a:buClr>
              <a:buSzPct val="70000"/>
              <a:buFont typeface="Wingdings 2" panose="05020102010507070707" pitchFamily="18" charset="2"/>
              <a:buChar char=""/>
              <a:defRPr sz="3200">
                <a:solidFill>
                  <a:schemeClr val="tx1"/>
                </a:solidFill>
                <a:latin typeface="Rockwell" panose="02060603020205020403" pitchFamily="18" charset="0"/>
              </a:defRPr>
            </a:lvl1pPr>
            <a:lvl2pPr marL="742950" indent="-285750">
              <a:spcBef>
                <a:spcPts val="400"/>
              </a:spcBef>
              <a:buClr>
                <a:schemeClr val="accent2"/>
              </a:buClr>
              <a:buSzPct val="90000"/>
              <a:buChar char="•"/>
              <a:defRPr sz="2600">
                <a:solidFill>
                  <a:schemeClr val="tx1"/>
                </a:solidFill>
                <a:latin typeface="Rockwell" panose="02060603020205020403" pitchFamily="18" charset="0"/>
              </a:defRPr>
            </a:lvl2pPr>
            <a:lvl3pPr marL="1143000" indent="-228600">
              <a:spcBef>
                <a:spcPts val="400"/>
              </a:spcBef>
              <a:buClr>
                <a:srgbClr val="E68422"/>
              </a:buClr>
              <a:buSzPct val="100000"/>
              <a:buFont typeface="Wingdings 2" panose="05020102010507070707" pitchFamily="18" charset="2"/>
              <a:buChar char=""/>
              <a:defRPr sz="2300">
                <a:solidFill>
                  <a:schemeClr val="tx1"/>
                </a:solidFill>
                <a:latin typeface="Rockwell" panose="02060603020205020403" pitchFamily="18" charset="0"/>
              </a:defRPr>
            </a:lvl3pPr>
            <a:lvl4pPr marL="1600200" indent="-228600">
              <a:spcBef>
                <a:spcPts val="400"/>
              </a:spcBef>
              <a:buClr>
                <a:srgbClr val="E68422"/>
              </a:buClr>
              <a:buSzPct val="100000"/>
              <a:buFont typeface="Wingdings 2" panose="05020102010507070707" pitchFamily="18" charset="2"/>
              <a:buChar char=""/>
              <a:defRPr sz="2000">
                <a:solidFill>
                  <a:schemeClr val="tx1"/>
                </a:solidFill>
                <a:latin typeface="Rockwell" panose="02060603020205020403" pitchFamily="18" charset="0"/>
              </a:defRPr>
            </a:lvl4pPr>
            <a:lvl5pPr marL="2057400" indent="-228600">
              <a:spcBef>
                <a:spcPts val="400"/>
              </a:spcBef>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5pPr>
            <a:lvl6pPr marL="25146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6pPr>
            <a:lvl7pPr marL="29718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7pPr>
            <a:lvl8pPr marL="34290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8pPr>
            <a:lvl9pPr marL="38862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9pPr>
          </a:lstStyle>
          <a:p>
            <a:pPr algn="ctr" eaLnBrk="1" hangingPunct="1">
              <a:buClrTx/>
              <a:buSzTx/>
              <a:buFontTx/>
              <a:buNone/>
            </a:pPr>
            <a:r>
              <a:rPr lang="en-GB" altLang="en-US" sz="1800"/>
              <a:t>Please feel free to investigate the different ways we have been getting Physically Active! </a:t>
            </a:r>
          </a:p>
        </p:txBody>
      </p:sp>
      <p:sp>
        <p:nvSpPr>
          <p:cNvPr id="10246" name="AutoShape 13" descr="data:image/jpeg;base64,/9j/4AAQSkZJRgABAQAAAQABAAD/2wBDABALDA4MChAODQ4SERATGCgaGBYWGDEjJR0oOjM9PDkzODdASFxOQERXRTc4UG1RV19iZ2hnPk1xeXBkeFxlZ2P/2wBDARESEhgVGC8aGi9jQjhCY2NjY2NjY2NjY2NjY2NjY2NjY2NjY2NjY2NjY2NjY2NjY2NjY2NjY2NjY2NjY2NjY2P/wAARCAEoAXsDASIAAhEBAxEB/8QAGwABAAIDAQEAAAAAAAAAAAAAAAQFAgMGBwH/xABKEAABAwIEBAQDBQQGCAQHAAABAAIDBBEFEiExBhNBUSJhcYEUMpEjQlKhsRUzwdEHJGJykvAWU3OCorLh8Rc0NZM2Q0RUVXSz/8QAGgEBAAIDAQAAAAAAAAAAAAAAAAIDAQQFBv/EADMRAAIBAgUDAQYFBAMAAAAAAAABAgMRBAUSITETQVEyImFxgZGhQrHB0eEUFSNSMzTw/9oADAMBAAIRAxEAPwDz9ERAEREAREQBFsZBLI0Oaw5CSMx0bcC9r7XUgUkbJSJJeY1rh+6BAcOupFx9Cr6WGrVvRG5hyS5IaKdy4RGWCEE5r5y45gO3b8lsdK50wlAYx7TmBjY1lj3GUCy6EMorP1NIh1EVqKyknmlP2kr3/wB5xKwBINwSD5K7+zP/AH+38mOp7iAisZJHSva6VxkLRYF/isO2q+SFskjXSRRHKLWDcgPrlt9VXLJ6q9MkZ6iK9FPZFSmZzpYpCwm+SKTLbyBIKw+EiMTcs7hKXWIdHZoHe4JPtZas8txMfw3+BLWiGilPoJA5/LkhlawXzh4aDpfQOsT9FqfTTshEz4JGxE2DywhpPa61J0pw9UWjN0zUiIqzIRFnFDLNm5Ub5MjczsrSbDufJOQYIpsdG2KQiqOYC4LIngm/Q5hcW9L7e62skfHCImHIwWuG6ZrXsTbc6nddLD5bWq7y9le/9iDmkVqKzmdHUQuEsbTNu2YaO6k5uhvfffbXoohop8z+XG6ZrAXF8YLgGjqew062VOIwVWg/aV15MqSZHREWmSCIiAIsmMfJI1kbS97iA1rRcknoAtwoanmOjfEY3NFyJSGf81vopRjKTtFXBHRS2UQyxufOwBx8bWglzRf0APfdZCmp2yOu6WVlvCdGG/n8y2oYDET4h9dvzIuSISKc2OFsRYYWucTfOS7MB20NvyWxsuWFsXLhytvYmFhd/itcrajlFd8tIj1EVqKcWMP3W/RfMjPwN+is/s0/9kOoiEisGuDWFojis4EG8bSfY20WHKhLA0xAG98wJzenb8lXLKKy9LTHURCRTBRxPNmzcsl2nMaS1rfMjW+3RaZKWeJhkfG7lghucatuRe1xpe3RaFXDVaPrjYmpJ8GlERUGQiIgCIiAIiIAiKXR0ZlAnnbIKRrsrnstcm18ov1+tr39ZQhKclGKu2ODVT00lQ7wjKwEB0jvlZ6n2PmeimxCngY3lxCSW3ifKA4A6/K3br1vtcWWU83NdZkbIoh8sbBYDS3udBqdStJXpMLlkKa1VN39imU2+D65xda5JsLC/boviBbaenmqZBHTxPkedg0XXV2iis0oupoeC6qUB1bK2nafujxO/kr6k4VwmmALoXVDx1ldofYLRqZhQhsnf4E1Bs86ALtgSfILfHQ1Uo+zppnjyYV6lDS00AtDTwxj+ywLfmdbc/Vaks1/1j9zPTPLBg2JkXFBUW/2ZWmWhq4dJKaZnqwr1i5X3Me5UFms+8UZ6Z4+QQdQR6hfF63LTU8wIlghkH9pgKgT8O4TPfNRMYT1jJaro5rB+qLMaDzNASDcEg+S7qo4KoX6wVE0R7OAcFWz8E1rNYKmGXsDdq2oY/Dy72+JHQznJKmeaJsUs0kkbTcMe4loPexXxspZtHD7wsP8Fay8LYvFf+qF/wDccCocmEYjGTnopx/uFWXw8/D+g3REc/MLGOL2iaP0CynqJ6h2aeaSV3d7i4/mtgoKwmwpJ7/7MqVBgGKznwUUo83CwH1Ur0ae+y+hjdlatsFNPVPyQQvld2Y266vDeCrOD8SmFv8AVxH9SuqpaWCjhEVLCyJg6NG/r3WnXzKnDanu/sSUH3PJ3sdG8se0tcNwRYhY6jbQhen4tgtHizLzsLZRoJmDxD17rka3hDEack0+SpZ0yGzvoVZQx9KovadmHBoo21EnNMrskrzYF0sbZL20HzArCUsllMkkMRcd8rcg+jbALfNh9ZA60tLM0juwrTypP9W7/CVe6NCe7in8kRu0anRxEaRNb6E/zUiWodLcPipx/cp42/oF8bTTv+WGQ+jCVKhwXE5/3VFM7/dso9HDQ30xX0M3bI09ZVVP7+pml/vvLv1WhdBBwfisti9kUI/tv1+gVlT8DD/6mu9o2fzUZYzD09tS+X8DS2cci9Dp+EcJhsXRyTOH436H2CsIcIw2D91QwN8yy/6rXlmlJelNmdDPLQwu+VpPoFmIJjtDJ/hK9ZbFEz5Io2/3WALYHOGziPQql5q+0Pv/AAZ6Z5EYJhvE8erSsCCNCCPVewFziNST6rTJTU8otLTwvB/EwFFmvmH3/gdM8kRek1XDOE1IP9W5Lu8TrfkufxDgyoiBfQzCdo+44ZXfyK26WYUZ7Pb4mHBo5ZfWuIOlj3BFwfUdVnPBLTyuimjdHI02LXCxC1rd2kvcQMhRw1QDYS2Cbs93gfpsD0Nx1NtellXua5jy17S1zTYgixBU5b5Xur4IaaV0QdGQI5pL3Y38JI6XN9jb3K4mNyxWdSivl+xbGfZlSizljdDK+KQAPY4tcAQdR5hYLgFoREQBERAbaSmkq6qOniHjkdYE3sO5Nug3KmyZGNEMTi6KMnK4tsXa7kd/+iwoYXx076whuV2aJlzqXWGaw8gev4voXocpw6UXWfL4Kqj7BF8XUcJYC2sd8bVtvAw2Yw/fP8gurWrRowc5FaV2asB4XmxANqKu8NMdQPvPHl2Hmu2oqKmoIRFSQtib1tufU9VI06Cw6BF5vEYqpXftceC5RSCJ5LdHTOdq45R2Wq2lySNCyDHO+VpKmNhY3Ztz3KzUHU8CxDFPIegHqVl8M/uFLRR1szYhmmk6WKxMMg+79FORNbMWK4tI3BHsvisVi6Njt2hS6gsQUue5Us00Z2uPQrA0vZ/1CzrQNGZ34j9V8ut/wrvxj6J8Kfxj6LOqINC+ta55s0aqS2mYNyXLcGhosAAFFzXYWIL4ns+YadwsVYLU+nY7bwnyRT8ixEudr6L5lb+Fv0C3mlf0cD6p8M/u36qWpA0jw7aemiEk7lbhTP6loWQpe7/oE1IEdfFMFPGN7n1K2BjW7NAUeohYghpOwJ9llypD9wqavqx1GLEIU8nYD3T4eTsPqpqLGtixBMMn4VgQW7iysV8IBFiLrKqCxXopT6ZrtW+EqM9jozZw9FNSTBCxLC6XFITHUxgut4ZB8zfdefY3glRhE9pPHC75JBsfL1Xpq1VNNDWU74KiMSRPFiD/AJ3W9hcZOg7cx8EZRueSIrTHcGmwiqyHxQyXMb+4/mqtekhONSKlHhlLVjJ8UdTEQbMmYLtdr4wPunz7H2PS0B7HxyOjka5j2khzXCxBHQhTVniDZa1pq7ZnxRgTOLtbAhrXanXcDTsuHmeDS/zQXx/cshLsytREXCLQiIgLd5a3CKCNjbXD5Hnu4uLb/Ro+ijra/wD8hQ/7J3/9HrUvY4FJYeFvBry5JNBSPrq2GmYbOlcG3tcBepwQx08EcMIsyNoaAT0C4ngem5mJyVBtaFnbqV3S5WZ1XKooeCcFtcL61pc4AblfFKpow1uY7lcqTsiwyiiEY7u7raiKlu5kIiLACIiAIiIAiKrn4iwqnxQYbLVZawvawR8tx1dawva3UdUBaIiIAi4vFf6RKWjrn09HSfGRs0MwlytJ620Nx59fTU3HDvE9LjlDPUFvwz6fWZj3XawakOzaC1gfSx9SBeIocGLYbUzNhp8QpJpXfKyOZrnHroAVW1PFuGQY4zCzK3PciWZzw2OKzSbFx3NwBbz3uLIC+Rc3QcXQ1ON1+H1EMdLFR581RJOMpyvDNbgWvfur59XTR0oqpKiJlOQHc1zwGWOxvtrcIDcij0lfR1uf4OrgqMls3KkD8t9r29CuPpv6Q/iIKuT9l5fh4hJb4i+a72st8unzX9kB3CKr4exuHH8ONXDFJFlfy3tfbR1gTYjca76eitEARFW0OP4TiFU+mpK6KSZhtkvbNv8ALf5tjqLoCyREQBERAEREAWLmhwsRoskQEGWIxm247rWrB7Q9pa7YqFIwxuynXsroyuYImIUUOI0j6aoF2u2I3ae4XmWI0MmHVstLNo5h36OHQ+69WXPcZYcKrDfi235tPv5tJ2/iupgMS6c9D4f5kJq6ucAt1LLypSC4tZI0xvsfuuFj+q0oF6CUVJOL7lJDmj5M0kRc1xY4tzN2NjuFgrDF2MBo5Gsax0tPmfl+8Q9zb+tmhV68TVh05uHhmyt0ERFWZLaRjm4bh7yPC6JwHtI5aLrdFJzcFiZmc58Mz7g38LXBuUD3D/z7rSvX4CWrDQZrz5Ox4BbpWu75R+q69cdwCfHWi+4b+pXYrjY//sS+X5FkOABdwB6lWAFgAoMX71vqq7FeM8GwuZ8D5pJ5435HxwMuWn1Nhpsdb391zahNHQIuTxvjanpsDp63DDHNNUvytZKD4LWLswHUXAtf7wIuFI4N4kkx+nlZNBklpWRh8me/NJBubAC3y7earMnQVE8dNTy1EzssUTC97rXsALk6Lj67+kfD4rtoqSepcH2u8iNpHcHU9tCAuykjZLG6ORjXseC1zXC4cDuCF4vQUVbHjc+DwVcVPNMX0kj3PLWOsdW3tfUtA21vbqgPTsO4rwytwV+JPl5DIconYQXOiJNhoBcgnY2+liBHbx1gT3ztbUSfZMLmksLRLZpJDb9dLa2ubWuub4q4T/ZXD1L8E+ep5Mr3zeC/zMbmdp8rRyxvffdU/D1BPXYlDNTUVXOWPjEdRHlhjie0AnMcjgbaeZ3IJdZAW2AcbYm/FZpK2J1VTvAMgjaQKZgdq8AA6AON76mw10Wyo/pCxGSSoloaajbSxkZRO77Qg6DTML+wNvzWVVw7jtFxXVV1BS/FUs0rnPBkY1s0bzd0ZDjtqRqOl1Hn/o2xJszhT1lJJF910mZjj6gA2+qAY1xpirmUFTh9RyIpqcc1oiaQJg4h41Bt902vsWnqrbDeFMTk4kjxHHJKaYxESmWIm8rwAGtsLAZcoO2t7a9NlX/R/BNhtHRwVzoTAXvke6PPzXuDbm2YW+Uaf9z2EkbJY3RyMa9jwWua4XDgdwQgPGZsUxym+Ijmr8SEsEoie4VTi1h8V2m25NtNfunfp61gdUa7BKGpfK2V8kDC97bavt4ttN76Kh/8PMF+I5ueryZ83K5gy2v8u17dN7+a6akpYKGljpqWJsUMYs1jen+e6A8p4LxOnwHH5X4nzIGmJ0LiWEljswOo3+6RtupRxfDKrBsS5PDbqeFxZzpqecFzS54IFy3wtOToLXAFhe67zEeGcHxSqNTW0TZJiAC8Pc29tr2Iv6qVDhOHwUPwUdFAKU2zRFgLXEW1N9zoNTrogPDXODmsAY1paLEi/i1JubnztpbZdFi9Nhf+m9QysqpGYfK/nOmjOY+NmcWsDcZnDodPqvSmcPYNG0huFUZBJPigadzfqPPbpstj8FwqRwdJhlG8gBt3QNOgFgNugACA8xkw2HEeIeI+c6RvwzKmoZkIF3NfoDcbaqDPJUv4Uo2l8rqdlZM21yWNOSMtHYbvI9Xea9gbhtA2SaRtFTB84c2VwibeQHcONtb9brKGgo4Kd9PDSQRwSXzxsjAa64sbgaHTRAeW4W6Cj41o2cO1VTPTvkYxznMsXMNs4ItqLXNyBa3ldQ8JpmO4cx6qJdnjjhjA6WdKCf8AkH5r1yhw2iw5rxRUsUAkN3ctoGbUnX0ubDpsFBh4WwaCjqaSKjywVOXmt5rzmym7db3GvZAea1uIVbuH8IwiKRrKeWN0jhmDc7jM8DM4m1hYHt1Owt0HCOHjDeKHRUOPUdTT2tLExxDpfASLCxabHqHGwvtchdZLwzg82HwUMlE11PTkmJud123JJ8V76k7X7dgssH4ewzBLuoafLK5gY+Vzi5zgPXa+5tYfQICHxrjP7HwOTlPy1VR9lFY2Iv8AM7cHQdRsS1eW4fUnC62ixCKZr3xyZ3RMLmuAB1aTa3iF9r6HXsvUuJeFYeIXMlfWTwyxsyxgWdG3W5OXudtxsOyh4nwBhVTTtZQN+BlDwTJd0lxY6WLvTXyQGvHeLayLGoMMwGCCslkY1xLgXAlwuLWIFstje5Fj0sVjhPGz74jFjlO2CahBc7kC4NnBhba51zEa3tr0tcx5+BsRp6imrcNxdprYQ1uaRmQWaMota/3Q0WIN9bnWyxrOF+I5OHainqMVkrJjK17KdsmZrxsbvfY+dtvD1J0A3UH9JFFNJlraKWmBIAexwkA7k6Ai3kCukrsfwnD6plNV10UczzbJe+Xb5rfLuNTZeSv4fxbkxvbhFcL3a68TiSRre1rgWI33IOvQZV9PSYdj2JU1TSyiJhmZAwOIyk35bjfUjY7+euxA9E4a4olxzFa2lFM008Jc6OpZmALMwDQQepFzuNtl0y8VoqrE8MwSWeildDBVziJ8sdw9rmDMBm6Xz+pynpe8rC8Zxbhx1FN/WzSPYTyJ2ubE8E3OS+mxBzAbnqNwPYEXnc/HldT45XGGCOrw+J5Aa0/K0eHMHgbOcQdQdwAugoOOMEq4YTNU/DTyWDopGusw7auta3n23sgOkWqeMPYe4WbZGPc9rHtcWHK4A3ymwNj20IPuvqynYFfr10KwkjE0T4nHSRpafcWW2VuWQt91i35hZbCfdGDySqi5FVLF+B5GvqtSnY4AMYqgNs5UEL2EHeKZrsmYxf8AYOE32zz2+rFSKwxcgGji+/HTgPFtiXOcPycD7qvXj8W715teWbEeAiItYyTcNDniojEmUcvPlJ+Ygjp1Nifa6yXzBWxvxSGOV2VsgcwHzLSAPqQvp3svSZRO9Jx8MpqLc6TgeYsxh0V9JIz16hd4vL8Bn+HxqlkJs3mAOPldeoHda2ZwtWUvKJQ4PrDaRp815bjPDtVhGJS0rXU3KlJELpZ4g4svmBOYgt+WxNgL3F9dfUQbEHsoONcI4ZjlSyqqObDNls58LgM/bNcG9u/8guRUJo4LAYqjFYavAZpJJY4opJqaOMhzWzttazxcBpu4b5fF3IKtOHYOJDgtbhTKarpYwwyQzOBjeyS4cGgucPCcrhoNC650K7TBOH8PwOHJRxXkN800ljI4HoTbbQaDTTurRVmSl4Rw+twvAYaOvEQfGSWiMk2afFZx2uCTtpsn+iuEnGJMUfA51Q6RsrRmytY9vUAW3OpvfVXSIAiIgCIiAIiIAiLm5sSrsbxSooMEq46OOheG1NQ+PO5zjmGVrSLWBbqTby0GoHSIuF/bfEGE47JhFdVU1RLUBvwc0sVmEl1hmDNRcZh1sQOlyqV1RjVTw/W4nLjNXHVUdQI5KcSGMtaSbktHXM6wvawaR0AAHp1VV01HGJKuoigYTlDpXhoJ7XPoty8jxesixziOWWSakYyenjEZqZXlkLnMbcAs2IcXb+He677h2ppcP4PpZ58QbNTwxnNUEOA0cRYA66HwjTWwsOiAtMTxCDC8PmraouEUQucouTc2AHqSAt1PPHU08VRC7NFKwPY61rgi4Oq834nxOoxvDHV8lFVx4eWWpLWczOJLOkkIPhOXwgEHc2K6TDOIafD+CcOxCqhk5bWNgyxuaXEtu24uRe+W9hci/YEoDqEVfhWN4fi8LH0dTG57mZzCXDmMGxu3ca+ysEAREQBERAEREAWMkbJY3RyMa9jwWua4XDgdwQskQFfPgeF1FC6ifQQCmc/OY42ZBm7jLax6X7aKpoOCaLC5JJ6GsrI6h0ZYx7pBZh0IJDQM1iB4ToeoXTIgPO6ng+uwrh2vipY462pqJWtc5g8TYG+LQGxzFwFwL30t3VLieEVIbg+HMoXQFwYx1VJTmPPLKc2Uu1vlBA76O0Xryg41SVNdhNRTUVS6lqHgcuVpIsQQdxqL2t79UBwON4m7B+PcSrmSWkjiaGRG+WUmNgym3QXzf7ttCQV0nBGLYzi1G+XEoo3U40iqLZXSG5voNCBtcW2trravwnguqmxqbEOI5Y6pweHNa05mymw1Og8I2y26dhr3CAh1P70+gWoENu4mwGpPks5zeU+Wir8aqRR4PVTkXszKPfT+K2acXJqK7kWeaYjJzcQqH3veQ6+61QRmWdkY3c4DRYG5N+6l0P2cdVVZnt5EDi0sGoc6zW69NXA+y9bUmqNJy8IoW7Kmocx9TK6LNy3PJbm3tfS61oi8U3d3ZshERYBtpp3U1VFUMDXOieHgO2JBvqrPEoW0+JVULdGxyuaPYqnVtVxCIwC1s0EbtPNgK7WTytUlH3FdTg0sJa4EGxBXrcEwqKeOZu0jQ4LyNem8OTc7AqU6eBuT6LbzWN4RkRgWamwm8TSoSlUh+zIPdcCa2LUb0RFSZCIiAIiIAiIgCIo9XXU9FyPiZMnPlbDH4Scz3bDT0QEheey1VXwfxZW1NRDLJhddIXukZEDmJzOaAb2BBJFidRc22VTRVkDOInYnjctXQ1kDzNJH4i+YnVrGtLfA3LoczjcEDQbejcO11TiWB0tZWRNimmBcWtaWi2Y2IB11Fj7oClEE3FOOUleYpKbDMPfnp3vaWvqXHKbgHZmg16+/hmU3CGHNhqBWOnq5ap/MqHmV0bZHb/KwgWvcgG9r7roFi82adbE7LDdlcEM4LhRjbGcMoyxpLg3kNsCbXNrdbD6BSH0lNJSilkp4n04AbynMBZYbC22lgoLnzmqyCV1799LeinRzNMnKLrvtdatHFxqNq1rOxZKm4lbXcNYfV4WcOjElHTOl5z20xDc587g3G2nSwtsFyuKcN1tDFhtPWVDqrAqMl8/KjLS27iXFzQ650da42Fzbv6Ei2ys8toMYpMNxCr4iZTtayaR1PSUUIMQIAaS51rgWaW6a3cb2FrrvMIxiWtqqijrqF1BWQhr+U6UPzsP3mkb66G2g016DTinDsM9ZBiNBFSQ11O98g5kILJXEfftY3BsQ7proVxZGJ02NVRjZJPxJM9jxyWB7KVjhq0l9xs5o00At4rXCA9QRcfgOKfsbheTEcVra6pJlyGKoZZ7Hg5S1uY3dqCd+h0BBXVUlVBXUsdTSytlhkF2vb1/z2QG5ERAEREAREQBERAEREAXxxs0k9F9WmpdljsDYlZSuwRCbuuVyvHVXkpYKRt7vOdx8h0XVDXTZeb8VVfxWO1FrhsR5YB8tD+i6+XU9dZPxuVzexTpX/Z0sEYc8F95HN2aRs0+Z0d9V9AuUxzw4m+ESF4ga2LrYFrQHAX/tZlvZtU00VDy/yI01uV6Ii8yXBERAFa1EckbKds0nMdyWOBuTZpF2j2BA9lWRsfJI2ONrnvcQGtaLkk7ABW+ItMVY+AvEggtCHgWzBvhB/JdjJ43qyl7iupwRF6JwZ/8AD7P9o7+C88XovB7HN4fjzC13uI/JdLM/+FfEhDkuwt9J8zgo6kUvzH0XnJcFxKREVBkIiIAiIgCIiALz3iKpxGt4hkMmB4hU0lKHR0piY+JzH3F5Q8A31bp0tY23XbYxPJTYNXVELsssVPI9jrXsQ0kHVeY076XlU2LUWL1M+OxFrn08zHEzOzNaGtN7nQ2tckjoNQAOy4Ta3E6TnYrhEceIUj2xuqJohzHkNBa4l3iDrZdT5EHoLivnIlDY3uBA1ANgp51BF7eagVUQuyJrSXudq89f42Wjj9fStH/3uLaNtW5vo6nnNyuP2g38x3UfEHubUMLSRZtx9VDs5puPuncdD6qwZLHUhpc1mcaEEb+i0IYiWJpdGTtLbfz/ACXOChLUuD7RtbO3myDxtOUEen/Vao6d0chkLiXNJsNr/wDdb6eSNsroW2B307qJVtc+pe5jXEXtcDtop1VCNKM7apJ9vPkxG7k1wi1WiqqWwN7vOwWJnbT0sZcCTlAA9lAEM87i7I4k63Ol1s4rFyjFQpK8n9iunTTd5cG+jqHOqLSyE3FgDte657i2hrcOxKLGsFkdDPUltNUuyGTcgNOXK7sAbf2bC5N+npKXlAulDS42I0vZb6iCOpp5aeZuaKVhY9t7XBFiNFbgoVI0v8nJiq4uXsnlZpIKTi2ipquqjxipkljjqjKHFsbi5osHZvGRqNRboRuB6pBBDTQthp4o4Ym/KyNoa0ddAF5PTQ1uFYjVfsqeCMUdQyllqpYBdpcXjOS7Nkbu0kEXGXS5XoXCWMnHMEjqJGuE0Z5UpNvE8AEuFu9wfLZbhUXSIiAIiIAiIgCIiAIiIAolS68gF9ApSgzayuKnBbmGapniKGSRxsGtJvtZeSyyOllfI83c4kkr0/G3mPBax4GojXlq9DlUfZlIqmb6NjJKuFkrssZcMxJsAOpv0VZPNJUTyTSuzSSOL3G1rkm5U5vyv/uO/QquWrnLeuK9xKnwERFxSwIizhhknlEcTS552H6nyHmnIJOFEMr45jtB9rvbUbfnZbCSSSdzqtshiZDHBAwANF3uvcvf1N7bdh09SVpXq8vwzoUva5ZROV2ZMY57wxrSXE2AAXquHUvwWHwU2l42AEgblcnwfgjpJW4jUMtGw/ZAj5j39Au1WjmVdTkqce35koLuPZSaRujnd1GALiANyp7GhjA0dFyJvaxYjJERUmQiIgCIiAIiICpg4kwqWSpjkq4qZ9PO6BzaiRrC4t3IF9vPyXM/BYWzj3C6jB62Asn5hfFSlhbGWx+WgDh5X3IPa6l4KwepNRJVQukqJ5JHmZr3NIzOJFhe2gIG2ttlpwzgijwnGKWvo6qc8nPmZKA7NdpAsQBa1z39kB1CjVczIwG3Ie4WDhu0KSq2qgc48xoLnH5rLTxs5wpPQtyykk5bnyc8iMRtZGWuvqW6/XvqooJabgkHuFYOo3zRR8x+VzRrpdPhgyExkXvre/VcyrhKs5XSsrbfsbEakUrdyHBE6R/hOW2t+y+skkikIc4je4PVfDnpptDqPzCWdUzEgAE6+i017KUY31plj33fBk2V0kxkklLNNcp1t2Cnw1UcoIaHeHutRp2uh5bRY7j1818pqeSFj3PG4vlGpXSoRr0prunu2Uz0SRJilDyWFwzt3FrLaqmmZI6cvN2lpuTbr2Vo05mh1iLi9it3CV5Vo3krFNSCi9jgeJjUYfj9dS4dhkda3Eadks0DYXOaQHOBcQ03zXscwIAvsTqrLgDEZauPEqaekipnwThxZFEIg3NcZcoA2ybm5+i6rkQ/EfEcqPn5MnMyjNlve197X1ssYaSmp5JZIKeKJ8xzSOYwNLzrqSN9z9VuFZuREQBERAEREAREQBERAfFBk/eOuOqnKJUstJfo5ThyYZXYtEZ8Jqom/M6MjReV2XsG4IOxFivM+IcNdhuKSR5bRPJdEemU9PZd7K6iTlTfxK5ruQKaRsVRG9zA9ocLtOxHYqHX0poq6emcS7lPLQ4ttmHR1uxFj7res6uF9a0TwsLnxRfbAfhbYB2+ulr2Glr91LNqDnBVI9jFN9itREXnC4K3mhGHmWkY9sjr2klDSL7eEX6A+l/oqhS4azQsqQ6QWAa7N4mW067i3T02W9gatKlV1VF/BGSbWxsV7wvgf7UqedNpTRHxD8R6BUskeTKbhzXDM1w2cO6mYVi9VhM4kpn3Yfnjd8rl6atrnSfSe7KFs9z09rWsa1rGhrWizWjYBZWKr8Hxanxem5kJyyNPjjJ1af5easPqvLTjKEnGXJeTIYhGLnVy2qPDPchj9+hW9a0r33JH1ERRAREQBERAEREARVeP1uIUNPTPwyi+MlfUNjfHY/IQbm4+XYanQXUOk4vw58MJr2z4dLK8xhlRE4NLhYOs61rA6Em1ragIDoFUxCY1GRz3tLdTqrNssb4WyskY6JwDmvDgQQdiCtU+UQvmj1cR8zVpYukp2lf07/Itpytt5NL6yRtTywG2uBstFU57KrPmudx5DsvsAilLnyvc2RviJ0t+i1yOdUTAMBPQAn81yq1Wc6d3K93dGxGKT4+Ie51RJpoB0J0AWEb3RSZrajQhSnFtGGx2zOJu8j9P8/xSpjjcDKXW0sLdT0UJUZbz1e2uTKkuLbGEVTI6qBafCTbL5KQ6tc2XlmIXuB83/RQWudTym1iRp5FbqkMBbO2XxOsWttsrKWIqxptqW6e/HHzMShFtXRsknn5+QMaS7YDVT2ghoB1ICjUby+HmSAC2l7fn/nspLXBwu0gjuF1cKttblfVuvga1R9rcH1FR8R1+NUk1HFglDHVOmz8wyNOVlrWubgC+u+9lp4Wx6txiqxGCup4oH0ZYwtjJPj8Qdc3I3bpb6ndbhWdEiIgCIiAIiIAiIgCIiALB7A9tis1i5waCTsgIL2FjrFQsUw2DFKR0E4sd2PG7D3U6R/MfmOygYviUWF0L6mXV2zGfiPb+K3KWvUtHJFnmuI0MuHVklNOPEw79CO60wSyQStlieWPabtcDYhba6slr6uSondme8/TyWEELp5C0XAa0ue618rQLk/ResTahep43KO+xoq6MMpxVw/uS7I5pOrHWvbzBAP6HuYSlVtXzwyFgaIIS7J4bOdc7u1OtgOttFFXja7puo3T4NhXtuERFSZJuHzNLvhp3kRSHwkuAbG82GY36dDt36LY9ro3uY8EOabEHoVXK1mc+aKGplAzTMuXXJLiCQSbnc2uV3coxDu6L45RVUXc2YdXzYdVsqYHWc06jo4divUKWpjrKWOoiPgkaCL7jyXkq73giZ0mEyRnaN9x7/wDZbOZ0U4Kp3RiD3sdF0UynkztsdwofXdbqYkS26ELgTV0WkxERUGQiIgCIiAIiICn4tnqqbhyrqKF0jaiLI9rmC5AD2kn0te/S17rkcOwjBanFY247jkWIVs5JZDA88q7nOJGcaak3sMup2N16BWUzKyinpZC4MnjdG4t3AIsbfVcTScBVXx0wq6uCOhkiELhSts+QNy5bhwIaSWhxIJ1v3QHbPp2GlFPGGxsADWhrbBoGwAUEVUlPeFoaQwkXI81sfjVCzGo8JM16yRhdlaLhthexPQkXPoPMXxhlZFXTOkNhdw281zcatM4SjLS3tf3F9LdNNXIZ1JNreSssOjaIjIDdxNjpstIZHV1ktjoW3B89FspKaSMSlzi0EFot+q0cJRlCtrS1Lff4dy2pJONuGYc5lTmY8G5Ph8+3uvtRRkCMMcLWsQT17r7T0pjqWvDgWi++6k1eb4Z+S+bS1t91sxoupRlKut1+m5By0ySjwRZKeNlIS9/iafCf4KCpIpqiVhJuTpoTukkYpqiEOO1nOPutCtTc7SUNMdkXRlba92ZNq5JbQ5WNa/w6Da+ndWMbBGxrG7AWUKeaOaop+W69na6eYVZxbiTIcPfHS43TUFZDIx7mudmcRceEtALuoOxuBY6Err4P1SvLVayua1ThbWOZ4wMOLcSvbT4fXV3wcQhmNK8WDrkjZjrWu4G/XtbXquDqDDKXBxPhTpXxVRzl8wGfTTKbAbEH3JtuudoqWl4gviOG49JhNbUZfjKeM5QZPC24aHA2LjuSbl3Q3C7bDMPgwvD4aKlDhFELDMbk3NyT6kkrfKSUiIgCIiAIiIAiIgCIiAKNVP1DPdSVCqDeZynBbg1jU2C8+4vxA1mKvhafsqbwAefX816A45WOPZpK8lqZTNUSSu+Z7i469yu3ldNSqOb7FU3salnWPkpaRkTSWmqZmkBaLFmYZbHfdpPTosQLkJjzY2YvNFG7MIgyMm33mtDSPqCtjNqrhSUF3MU1uV6Ii8yXBERAFZc0uoaVh2Yx1v8AESoEMT5544YhmkkcGtF7XJNgrSvLRVyRxvc+KM8uNzty1ugv7ALr5RC9Vy8IrqPYjr0DgqIR4IZDcGR5/L/uuAAuV6rhlMaPDaenNg5jAHW6ldHNJ2pqPlkILcldN1vpB4nOUfpa6m07csQ89V52bsi42oiKkyEREAREQBERAFzfFbceDoRg89oam1M9gjJdESb8zMASBbQnpuNTcdIiA5VvCWF4ZQVFXUulqKlredLVyPcHgizi5uXUG7Sb6nUi5WfDeMUPEUTzd8NYzWSEuB0v8wNtR+h9iYnEcOI12OUeF4lM2HBqqRwbLT+AudlJax5dcXuBYbHfcaU8eI1NXUUOA4ZPTQRYZIZHYjCDkysBu8jYaE3uSHE72OtNShCo7zVySm48HeSU7qZuenLy8mx0B0+ikEPfSEEeNzNttbLXhlQ+qw+GaSSmke4eJ9NJnjJBscp9vbbVbp4+dE6O9r9bKtYdU1LRw1wS16rXINC10VUWvGU5TYHrqptRn5JEfznZfGwBrw697H+f13Wx7A8WNx2IOo0soUKEqdF0zM5qUtRHoudZ5l72G3S91pigfVOc6pzggADS3fyU8ddV9Uv6VOMYybaV+e/x/Qx1HdtFJjc9PgmHurC2aWQX5UbBcucAXdtAA0knoAVBw3DuHuI5DizmMq6p5Y+Rrnm8ZADQ1zAbfd6g313FlG4g4nirsMq8PoIqls9QHRQSujby6izg14jdc5ri9u+w1IC53BYJMQ4ijm4UbPh0YiHxLpDnZET8wF75gbCwOpIvoBpbToQpu8FYi5uXJ2UHCOH03EbMSgp4mwtjJ5OvhlzXDwNtidNALC3l0SIriIREQBERAEREAREQBERAFCm0md/m6mqHVD7X1CnDkwzRJ+6kt+E/ovIj8x9V684XY4d2kLySoYYqiWM7scR+a7+VP1r4fqVVDBvzD1WGN/8ArmIf/syf8xWbfmGvVYYyQ7Gq9w2NRIR/iKrzn8Hz/QzT7kJERcEtCIiAm4QMtcJi0OEDTJqbWIHhPn4iNFkdStkVOyDC4piPtqhzreLaMWA083Zt/wAI99a9PlVLRR1PuUzd2WfDlH8bjMEZALGnO8HsN16aTdcjwHSWjqaxwFr8tp7dT+oXXLRzGprrafBKC2PrQXPA7lTwLCyiUzby37BTFypvcmgiIqzIREQBERAEREAREQGmrpYK6lkpqqJssMgs5juv+e64+swLEsCw0UmBxtmhmke6rmEDHymKwytLXGz9C7QAXtsLm/bIgPKaeTFMH4WjxqmxB0Jq6zwwRtaGDR4JLbW1I2AtYDsLdNHxlNS1HLr6T4qCWV8dLU0LTactLRYMcbnU2uCRfQX3XQYngtDitG2lqofsWyiYNYcviuSdu93X9T11VfxVw27H/hXsnjY6lzkRyMJbKTl0JBBA8O411QE7CMYgx3DXVWHucw3cy0zPkeB1AOu4Oh67hUPAeLYjjPxM1diXO5XgNPyGttexa/MAOzhZXXDWFOwjDTBJHTRvfIXubTF5YNAN3kk6AdvTqeXw+i4roq3E5aTDIoH4lPnMks7HiAEuOwOts29jtsboCZi3HL6UVT6DD21NLFIIGVnNsx0hbe1ra2sdjtbXUKjrK6ursboKHG3Olea+KSJseU00kLjuBa7uliSdCQbG97ym4Hljp6mF+JNbDWiM1UTIB8zSHHI4WA1zW8NgDsbLqIcPpoqKlpXRtmZShgiMrQ4tLRYO238wgONZwTilHNJDh1bSRUzpQ5lS5lqmNuxAcB+hF7dLkLvERAEREAREQBERAEREAREQBERAFGqx8pUlaakXi91KPIIg3C8w4hhdBjlY1wteVzh6E3C9OXB8cQGPGBN0lYLewsuzlkrVmvKK58HOLLHTI/EebICOZDE4EjRwyAXHuCPZYr7inMfDRyv1ZyzG036tcSR/xD6razeF6Kl4ZGnyV6Ii80XBEW6jpzVVcUDc3jdYlrcxaOpt5C59llK+wLGtBidFTlgYYIwwgG/i3dr/AHiVHWUrs0rndyViN17elBU4KK7Gs3dnpfDEAgwCmAFjJd7h53t/BWqiYWAMLpgNuWLKWvKVXqqSb8svXBIpB8xUlRqQ6uCkrUnySCIiiAiIgCIiA1snhkmkhZLG6WK3MY1wLmX1Fx0uti4nFTBTYjj2KU0Lf2rh8kD2SyPszI5jAW2uAbgPHfUW1sryl4pwuoxA0D3y01VzOW2KoidGX6XBF9r9AbHy2QF0iKvkxzC4ayaknr4IZ4cudsr8lri4sTYHTsgLBERAFxcFZxRHjTaWoqI5ZHU7Kt9LFEzwN5wDmNcSNQ2+pJ6jezl2i52swSvrOJJ6qR9MMPno3Ubg0u5oYRckaWvmPpbpdAZU3GWETioe508MULOYJJITlkZnyZm2uSM1hqBv5G2w8X4GJnwmrk5rM2dnw8uZuW5dcZdLWN+1lzOPcOYjDhFXVVcsUopKOOlp20weC6NsgOZ4v0AuRqOulrqPgmE12JwRyQR0dSaWd8onq2SuhrOaLOPiFyWlgG2/pdwHRS8XxVdPiJwZvNfSRCRsssT+W/QucDYeGzWm1yLn013UXGOFzYO6rlqWmangZJURRscCHGwIaDv4ja97C4uVVxcNY/Ssr46Z+EBlfAyKbwPjtZmUlrWiw1JPnvYbKPW8G4zX1FHJJNh8Qo6ZkEYBdJmyDTMC2xu7fsDsbagXX+m2GSNpzSwV1W+e4EcFOS5pABLdbAkA65b/AKLoo3iSNsjQ4BwBAc0tOvcHUehXJ03D+MxYth1XbCIoqaRz3xU8bow3OA1wFh4vC0EE21JGwC65AEREARFrnnhpoXTVEscMTfmfI4NaOmpKA2IuVxvi5uHz1QpJKapEVM17Yw2QuzuLbOLgMuTK4He5Ol9Vrw7FcQxbi0UNfTNojQA1Aha8SXuzLZzhv+8uCLW1BB3AHXIiIAiIgCIiALCXWJ3os1i75T6IgQLaLlOPIL09LUfhcY/4rqlRcZxczAy637uQO9On8V08HLTXiyEuDz1faiGWWg5rbuZA/wAQ1Ns3X0uLe4XxSqRhlpMQiaWhzqcuGY/hc15/JpXcx8NeHkiqPJTIiLyBsBWOA3/aYy78ma3/ALTlXLdR1BpKuKcZjkdchrspcOov5i491KEtMkwySi2VEbopnxvaWlriCCFrXuU7q5qnp3Ds4qMDpn5gS1pa63Q3/lZWS4/gWuA51A8jU8xgtvpr+gXYe68riqfTrSRfF3RnC7LKD0OimqvUyB+dljuFpzXckjaiIqjIREQBERAQcRwehxRpbWQueCA1wbI5mcA3AdlIzWOovtc23VDW4RicWL1da2kgro6mrppW8t4ZJCIje4DtCbXbcOG/Y2HWIgOH4TwiShxdssrcS+PzzMq5JIrwSNvoQ9wBNzlIIuTY3ABuo+JQVFZxliVLFFBPTSVFIamNzQ6Tl5Mpc0HYDMbuGouNRqvQFiY2GRshY0vaC0OtqAbXF/Ow+gQHB4TjOLRY/wDsimka6njM9JTtmiswcpngOcak3AzDoDpuLKXi/H6iJz20uHuBo31YIzjIxji03F9flIAH4gb6FdRPwzg89U+qfRNE75BKZGPcxweNiCCLb3NtzqdVBm4Jwx7r089dSM5RhMcFQcpYSSR4rmxJ1G3kgKHF8TnraDFq6mq8QpHwR0kwjZVfZ/aNGgAaCLAm9jqdeiuMO4uqqvFoaGbBnQmSeSAubUtflewAu0sL2uOvpfZbjwZSGnqKc19dyqhkTJW3j8QjADB8mlrDbfqouFUOKVbsQrq2nqaKrdRmnaWytdzJbZXyhtwGk8uO2oGgN+qAvOIsTfg+B1VdHG2R8QGVrjYXLg0X9L3VTJiGI8P4lSwYnX/tOKsZJlywNiexzACA0A+IuvlA72t52gwl1Zw6zDMWl573RNZLJGSCSLWIJ1JBANzuRtrZQafhyuEsM9ZjktTUUsb2Uj+Q1vLLmlpc7cv6HU9Ot0BjFxrh7mTPlpa6nbHT/EAzRAZ2FwaMuuty4WO3mp2B8QUmOunFLHKwwBhdzMuuYEi2Vx7ajpsqd/Bc88QiqcVbI0UYowW02UhjXZ2n5raEAbagd9VfYVQ1tJzX1+JyV8r7AExiNrAL7NHXU3PXTsgKOglxXFaKHiCmqpw+SUD4CPLy+QJLOaM1hnsCc9x20WMvGsrG82PCHS08omdSyioA5zYz4iQRdvhBOuvTzVo/hyLLJTxVlTDh0pLpKOMtDDcgkNNszWmzrtB+9pbrDPBNEWmL4ysbTNDxBE2QDkZz48ptcggAWN93bk3AFXW8XY3SxOk+Gw8B1NHWx6vdlic7KGna7rubroND302YljmNtxyWijqaanZHWRUrckOe7ZmuLXHMd2gA2FgSeoVhHwPhwka6erxCpY2MRcqWfwlg1DdADYGxAva4CnQ8LYJFUPqP2fHLLJfM6dzpbkm5PjJ1890BycGN1DMbhixfGpHQwVFXBOGkRAsbGMrrMsbkk231Gmqr8MjpKimwGoOG1eINpOcyrZBA94+YujH4Tq65F9jr2XpEWE4bDblYfSR2e14ywtFnC9jtuLmx81MQHndBwfjNTSxwVQgoYhTmlkLncx5HNMoc0N03sNT0Pkui4ewirpsVra7EWNMxAgjnLhnmbmLnPcBoLnKAN2hoHS56JEAREQBERAEREAWMhtG49gsloqXWZlvqVlK7BF81VcUi/DdZcdG/8wVqqPjGYQ4C9h3leGj63/gt7DputC3lEHwedqTh0b5qh0MYzSSRyMYL2uSwgfmoynYJ/wCr01vxheorK9OS9zKVyUSIi8QbIREQFvOwPo6SpYLNkjyOGa9nM8JHlpY281HsmGSOld8C5xyTO8A6CTp066Dp0vshBBIIsRuvWZdX6tFLutiiasyTQ1ctDWRVEJs6Mg27r1Gjqoq2ljqYPkkFwOo8ivJbroOFcc/Z1Qaepf8A1aX/AIHd1HH4Z1Ya48oQlY79ZMcWPDm7/qsWkOALSCCLgjW47r6vPFxPY8PbcLJQI5DG6426hTI5GyC4+iolGxkzREUQEREAREQBERAEXxfHSMb8zgPdAY1EEdTTy08zc0UrCx7b2uCLEaLg+H8SxKgwfA6PDaeCY1/xGs0jvC5rjrbZrQLEgb66A6nt6l0c9PLDzZI+Ywtzxmzm3Frg9Cuai4Pw+Lk8rFcWZyM3KyzgcvNvl8Ol+tlnSwSJOI538BuxtsTY6h0ZaA06NfnyZhcHrrY+nmtNDg+IVUGH4izGa5/xUWaqikqC1oEjNXR2FgWl1wLW0GosrPDsCw+kweTCi+WqpJCSWVDgbXtoLAW1F9OputTOFKRjjesxB8bQRBE+oLmU5tZrmAjQtB8JN7eqwCrw7inEIcPbFUYU58sGHNqw91UCZmAtBcdNNLu110t1Q8Q4hPX4ZPNhNTAJIJpqeOKsDm1FoswDmBtz0ttYnrsrL/ROD/8AI13/AJT4L/5X7n8Pyfnv5rXXcF0OIQ0kVTWVzmUkQhjAewAAeWW17WF+oAQFG/irFsUoaE0bqSKY1sUMpa5wa8u8TG2+YN0Id3toSLhd5T874eL4nl8/IOZy75c1tbX1tdUkfCWHtjeJp6yolfPHOZ5ZzzMzNG+IW6EjvrvoLXVPDFS08VPCA2KJgYxt72AFgNUBtRfLjuiA+oiIAiIgCIiAIiIAi+LCSZrOtz2CJXBk5wa0k7BQpH8x5d9F9kkdJ823QLD3V0Y2MALjOOqwOmho2uuGDO9vYnb8iuoxLEIcMon1M520Y3q4rzCsqZKyqlqJTd8ji4/9F18toOU+o+F+ZXN7WNKl4VKIK5s5bnELXSZb2zZWk2v7KIt8cwpqKqkzAPkZyWbE+I+I2PTKHC/QkLrYqap0ZSfghFXZUoiLxhsBERAFasvV0bqjmF87D9sCbuIJ0fttrY+dr7qqWcUj4ZBJG4tcNitnC4mWHqa1x3IyV0TLJdbZXwVD3yUjXtjABdG+xLL+fUX0v6bLUvXUqsasVOD2KGrHUcNcS/ChlHXOJgBsyQ7s9fJdu1zXtDmuDmuFw4G4IXkCt8F4hqsJOT99Tk3Mbjt6dlz8XgOo9dPnwTjO2zPSUBINwbHuq/DMaocUH9XlAk6xPNnD+asPZcOUJQemSsyw3sqSNHi/mFubKx2zh7qEiqcEzJYXHdLjuq+6Xv1WOmLk8vaN3D6rB08Y+9f0UNCLC50Hc6J00Lkl1UPutPutbqh52sFW1GL4dS351bC09g7MfyVTVcZ4fFcQRzTnvbKFsU8LUn6Ysw5JHSOe53zOJXz0XDVPG1Y+4p6eGIdCfEVXTcS4vKdaxzR2YAFuwyys+bIjrR6VYkbH6J1XlpxrEybmun/xrdDxFi0J8NbIfJ2oVjyqp2kjGtHpa2Mmey2tx5riaDjaUODa+na9vV8ehHsuroq2mr4RLSTNkb1tuPUdFo18LUpetbElJPgtGzsLbk28itUlSb2YLDuVoUSvxKjw5marnbHfZu7j7LXjSu7JXJXJhe527ifVY2HZcvU8b0zSRTUkknZz3ZQVBdxxVE+CjgaPMkrdjgMQ16SOtHbLIPcNnEe64dnHFUPno4Xf7xCkxccs051CR/cf/NZeX4hfh+6Ma0dkJ5B96/qsxVO6tHsVzEPGOFyfvOdEfNl/0VlBjOGVOkVdCT2c7L+q1p4WpH1RZLUi4FSzqCFkJ4z963qoTSHtuwhw7tN19VGhGbk3nR/jCGeMfeUFfVjpoXJZqY/P6LB1V+Fv1UdFnQgZumkfu6w8lrR5DG5nkNb3cbBVdbxFhdECHVIlf+GLxH+SthTlPaCuYbLRQMWxmkwqMmd2aUjwxN+Y+vZcriXGVVUAsooxTMOmY6v/AOi5uSR8shfI9z3O1LibkrqUMsk96uy8EHPwTcWxWpxapM1Q7QaMYNmjyUBFkyN0jwxjS5zjYAC5K7UYxhGy2SK+RGx0j2sjaXOcbAAXJWGLOiFQyCCQSMhblL2uu1z93EaD087XuspaqOGGanYwPlfZpmDtGjqG23vtfa1/VV687mWNVV9OHCLYRtuwiIuQWBERAEREBnDK+CVskTsr27Hf/uPJT2yQ1RHJbypSQOTcnMbbtPr0Ouo3Vai2cNiqmHleHHgi4pk8hFpZWOyNZK0SNaLNOzgNdL9dxvfawst5dC7WOVpFibO8JGttb6X66Er0eHzCjWVm7PwypwaDXFpDmkgjYjorih4pxSjAbzhMwbNlGb891TuY5ji17S1w3BFiF8W5OnCorSVyKbR2EHHOn9YoR6xyW/VSBxxR9aOcf7wXD6otV5fh32+7M62ds7jmmHyUMp9ZB/JRZuOZjcQ0UTfN7iSuUAJOm62GnkbK2ORohc4Zm81wjuO93ELDwWFp7yX1ZnVJlvUcW4vNfLO2IH/VsA/NVU9dVVJvPUyyH+08lac9OIw91QDc2LGNcXAd9QB+axkqqZucQslk2yPeQwdL3aL+f3v5KDxWDo+m3yQ0yZ9W2GCaodlgikld2Y0k/koz8Qk15UUEQLcpDWZr+d3XIOvSy0TTzVDmunlklLRlBe4usO2vRa1TOIL0Rv8AEkqfknOjDIhI+WANcbaSNcf8IJP5LLJShjnftCAkAkNDJLu8h4bfmqtFpyzeu+EkZ6aLZsVG6Nrv2nTtcQCWOjluPI2aQsBHG95bFUwSWFyc2Qf8dr+irEWI5tiFzZmemixcx7LZ2luYBwuNwdittLVz0U7ZqaV0cjerSq6Cd8DwW2c24LmOvld6/U+amRvhnaS1zYnj7j3aHTUg7dDofLddPD5lSrezUVn9iDg1wdFJxpiD6blsjhZLaxlA19hsFz0s0k8hkmkdJI7UucbkrEscHOaWkObe4I2tvdfZJaemfldaodY3DHWa13S5t4vb2K2JSw2EV9lf6kd5GK2x0tRL+6glf/dYSorsRqc4dC/kZSS3k+Ei/S41PuSo73vkkc+Rxe9xJc5xuST1JXPnnKv7EPqyaplt+zq7/wCyqP8A2nfyWp8EsRIkiey2+ZpCrFkx745GyRucx7SC1zTYgjqCoLOZd4ff+B0yb0TotQxKs5olfUPlcNud9oPo64Rtc/mOfJFFJcWsW5QPPw2V8M4pv1RaMdNkqKpnhIMUz2EfhcQrCHiTF4LBtbI4dn2d+qqG1UDhGHxyNN/G9rgRa/Rth081sa6leXltSGNbawlYQXemXMPqeqvWMwdX1NfNGNMkX8fGeKN+cQSesdv0W08b19tKen+h/mubLBymy8yItdt9o2/+G9x7hZOpp2Ma90MjWOAc1xaQCD1HkrI0MJP0pP4GLyReScZYq75TAweUYP6qJNxLi8osax7R2ZZv6KqWccMsrrRxPeezWkq5YajH8KMXZlNVVFQbzTySH+04lags5InxSmKYcqQWu2TwkX9UdGyOVrJqiBlxfMH5wP8ABf6LLr0YLeSXzFmzBFiKmmbkJbLIPvtFmW9Dr+ix/aEzQOSGQmwu5g8Vwb3Djcg+llp1c0oQ9O7JKDZKNPymCSpeIGEZm5h4njW1m7m9iL7eajT1ts0dJmjj1GfZ7wRbxWOg30HfW+6houLicwq1/Z4XgtUEgiItAkEREAREQBERAEREAREQGbJZGNc1kjmtdbMAbA27ra6tncxrTy7NAAtE0H3NtURWRqzh6ZNGLIx+Jl7t/wAA/ktoxGoEbmfY2cCCeQy/sbXHsiKTxFZ8zf1YsjS+pnfCInzSOjBuGFxIv3stSIqm292ZCIiwAiIgCIiAIiIAiIgNklRPKwMkmke0AANc4kCwsPoFrREbuAiIgCIiAIiIAiIgCIiAIiIAiIgCIiAIiIAiIgCIiA//2Q=="/>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Clr>
                <a:schemeClr val="accent1"/>
              </a:buClr>
              <a:buSzPct val="70000"/>
              <a:buFont typeface="Wingdings 2" panose="05020102010507070707" pitchFamily="18" charset="2"/>
              <a:buChar char=""/>
              <a:defRPr sz="3200">
                <a:solidFill>
                  <a:schemeClr val="tx1"/>
                </a:solidFill>
                <a:latin typeface="Rockwell" panose="02060603020205020403" pitchFamily="18" charset="0"/>
              </a:defRPr>
            </a:lvl1pPr>
            <a:lvl2pPr marL="742950" indent="-285750">
              <a:spcBef>
                <a:spcPts val="400"/>
              </a:spcBef>
              <a:buClr>
                <a:schemeClr val="accent2"/>
              </a:buClr>
              <a:buSzPct val="90000"/>
              <a:buChar char="•"/>
              <a:defRPr sz="2600">
                <a:solidFill>
                  <a:schemeClr val="tx1"/>
                </a:solidFill>
                <a:latin typeface="Rockwell" panose="02060603020205020403" pitchFamily="18" charset="0"/>
              </a:defRPr>
            </a:lvl2pPr>
            <a:lvl3pPr marL="1143000" indent="-228600">
              <a:spcBef>
                <a:spcPts val="400"/>
              </a:spcBef>
              <a:buClr>
                <a:srgbClr val="E68422"/>
              </a:buClr>
              <a:buSzPct val="100000"/>
              <a:buFont typeface="Wingdings 2" panose="05020102010507070707" pitchFamily="18" charset="2"/>
              <a:buChar char=""/>
              <a:defRPr sz="2300">
                <a:solidFill>
                  <a:schemeClr val="tx1"/>
                </a:solidFill>
                <a:latin typeface="Rockwell" panose="02060603020205020403" pitchFamily="18" charset="0"/>
              </a:defRPr>
            </a:lvl3pPr>
            <a:lvl4pPr marL="1600200" indent="-228600">
              <a:spcBef>
                <a:spcPts val="400"/>
              </a:spcBef>
              <a:buClr>
                <a:srgbClr val="E68422"/>
              </a:buClr>
              <a:buSzPct val="100000"/>
              <a:buFont typeface="Wingdings 2" panose="05020102010507070707" pitchFamily="18" charset="2"/>
              <a:buChar char=""/>
              <a:defRPr sz="2000">
                <a:solidFill>
                  <a:schemeClr val="tx1"/>
                </a:solidFill>
                <a:latin typeface="Rockwell" panose="02060603020205020403" pitchFamily="18" charset="0"/>
              </a:defRPr>
            </a:lvl4pPr>
            <a:lvl5pPr marL="2057400" indent="-228600">
              <a:spcBef>
                <a:spcPts val="400"/>
              </a:spcBef>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5pPr>
            <a:lvl6pPr marL="25146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6pPr>
            <a:lvl7pPr marL="29718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7pPr>
            <a:lvl8pPr marL="34290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8pPr>
            <a:lvl9pPr marL="3886200" indent="-228600"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9pPr>
          </a:lstStyle>
          <a:p>
            <a:pPr eaLnBrk="1" hangingPunct="1">
              <a:buClrTx/>
              <a:buSzTx/>
              <a:buFontTx/>
              <a:buNone/>
            </a:pPr>
            <a:endParaRPr lang="en-GB" altLang="en-US" sz="1800"/>
          </a:p>
        </p:txBody>
      </p:sp>
      <p:pic>
        <p:nvPicPr>
          <p:cNvPr id="1024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3983038"/>
            <a:ext cx="2597150"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24EF2172-049A-4101-B5C6-0BE3CDE9AC94}"/>
              </a:ext>
            </a:extLst>
          </p:cNvPr>
          <p:cNvPicPr/>
          <p:nvPr/>
        </p:nvPicPr>
        <p:blipFill>
          <a:blip r:embed="rId4"/>
          <a:stretch>
            <a:fillRect/>
          </a:stretch>
        </p:blipFill>
        <p:spPr>
          <a:xfrm>
            <a:off x="4582176" y="4509120"/>
            <a:ext cx="2654119" cy="108012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95288" y="188913"/>
            <a:ext cx="8229600" cy="4525962"/>
          </a:xfrm>
        </p:spPr>
        <p:txBody>
          <a:bodyPr>
            <a:normAutofit/>
          </a:bodyPr>
          <a:lstStyle/>
          <a:p>
            <a:pPr eaLnBrk="1" fontAlgn="auto" hangingPunct="1">
              <a:spcBef>
                <a:spcPts val="0"/>
              </a:spcBef>
              <a:spcAft>
                <a:spcPts val="0"/>
              </a:spcAft>
              <a:buFont typeface="Wingdings 2"/>
              <a:buChar char=""/>
              <a:defRPr/>
            </a:pPr>
            <a:r>
              <a:rPr lang="en-GB" sz="1800" dirty="0"/>
              <a:t>Every year our teachers evaluate our experiences of P.E.</a:t>
            </a:r>
          </a:p>
          <a:p>
            <a:pPr marL="0" indent="0" eaLnBrk="1" fontAlgn="auto" hangingPunct="1">
              <a:spcBef>
                <a:spcPts val="0"/>
              </a:spcBef>
              <a:spcAft>
                <a:spcPts val="0"/>
              </a:spcAft>
              <a:buFont typeface="Wingdings 2" panose="05020102010507070707" pitchFamily="18" charset="2"/>
              <a:buNone/>
              <a:defRPr/>
            </a:pPr>
            <a:r>
              <a:rPr lang="en-GB" sz="1800" dirty="0"/>
              <a:t>‘Green’ statements show where our School is doing well, ‘Red’ shows where we are trying to get better!</a:t>
            </a:r>
          </a:p>
          <a:p>
            <a:pPr marL="0" indent="0" eaLnBrk="1" fontAlgn="auto" hangingPunct="1">
              <a:spcBef>
                <a:spcPts val="0"/>
              </a:spcBef>
              <a:spcAft>
                <a:spcPts val="0"/>
              </a:spcAft>
              <a:buFont typeface="Wingdings 2"/>
              <a:buNone/>
              <a:defRPr/>
            </a:pPr>
            <a:endParaRPr lang="en-GB" sz="2400" dirty="0"/>
          </a:p>
        </p:txBody>
      </p:sp>
      <p:graphicFrame>
        <p:nvGraphicFramePr>
          <p:cNvPr id="5" name="Table 4"/>
          <p:cNvGraphicFramePr>
            <a:graphicFrameLocks noGrp="1"/>
          </p:cNvGraphicFramePr>
          <p:nvPr>
            <p:extLst>
              <p:ext uri="{D42A27DB-BD31-4B8C-83A1-F6EECF244321}">
                <p14:modId xmlns:p14="http://schemas.microsoft.com/office/powerpoint/2010/main" val="1456370598"/>
              </p:ext>
            </p:extLst>
          </p:nvPr>
        </p:nvGraphicFramePr>
        <p:xfrm>
          <a:off x="1259632" y="1268760"/>
          <a:ext cx="6624339" cy="5472614"/>
        </p:xfrm>
        <a:graphic>
          <a:graphicData uri="http://schemas.openxmlformats.org/drawingml/2006/table">
            <a:tbl>
              <a:tblPr>
                <a:tableStyleId>{5C22544A-7EE6-4342-B048-85BDC9FD1C3A}</a:tableStyleId>
              </a:tblPr>
              <a:tblGrid>
                <a:gridCol w="2051896">
                  <a:extLst>
                    <a:ext uri="{9D8B030D-6E8A-4147-A177-3AD203B41FA5}">
                      <a16:colId xmlns:a16="http://schemas.microsoft.com/office/drawing/2014/main" val="20000"/>
                    </a:ext>
                  </a:extLst>
                </a:gridCol>
                <a:gridCol w="1427405">
                  <a:extLst>
                    <a:ext uri="{9D8B030D-6E8A-4147-A177-3AD203B41FA5}">
                      <a16:colId xmlns:a16="http://schemas.microsoft.com/office/drawing/2014/main" val="20001"/>
                    </a:ext>
                  </a:extLst>
                </a:gridCol>
                <a:gridCol w="1605831">
                  <a:extLst>
                    <a:ext uri="{9D8B030D-6E8A-4147-A177-3AD203B41FA5}">
                      <a16:colId xmlns:a16="http://schemas.microsoft.com/office/drawing/2014/main" val="20002"/>
                    </a:ext>
                  </a:extLst>
                </a:gridCol>
                <a:gridCol w="1539207">
                  <a:extLst>
                    <a:ext uri="{9D8B030D-6E8A-4147-A177-3AD203B41FA5}">
                      <a16:colId xmlns:a16="http://schemas.microsoft.com/office/drawing/2014/main" val="20003"/>
                    </a:ext>
                  </a:extLst>
                </a:gridCol>
              </a:tblGrid>
              <a:tr h="390901">
                <a:tc>
                  <a:txBody>
                    <a:bodyPr/>
                    <a:lstStyle/>
                    <a:p>
                      <a:pPr algn="ctr" fontAlgn="ctr"/>
                      <a:r>
                        <a:rPr lang="en-GB" sz="1600" u="none" strike="noStrike" dirty="0">
                          <a:effectLst/>
                          <a:latin typeface="+mn-lt"/>
                        </a:rPr>
                        <a:t>St Peters (09/2013)</a:t>
                      </a:r>
                      <a:endParaRPr lang="en-GB" sz="1600" b="0" i="0" u="none" strike="noStrike" dirty="0">
                        <a:solidFill>
                          <a:srgbClr val="000000"/>
                        </a:solidFill>
                        <a:effectLst/>
                        <a:latin typeface="+mn-lt"/>
                      </a:endParaRPr>
                    </a:p>
                  </a:txBody>
                  <a:tcPr marL="9524" marR="9524" marT="9516" marB="0" anchor="ctr">
                    <a:solidFill>
                      <a:schemeClr val="bg2">
                        <a:lumMod val="40000"/>
                        <a:lumOff val="60000"/>
                      </a:schemeClr>
                    </a:solidFill>
                  </a:tcPr>
                </a:tc>
                <a:tc>
                  <a:txBody>
                    <a:bodyPr/>
                    <a:lstStyle/>
                    <a:p>
                      <a:pPr algn="ctr" fontAlgn="ctr"/>
                      <a:r>
                        <a:rPr lang="en-GB" sz="1600" b="0" i="0" u="none" strike="noStrike" dirty="0">
                          <a:solidFill>
                            <a:schemeClr val="tx1"/>
                          </a:solidFill>
                          <a:effectLst/>
                          <a:latin typeface="+mn-lt"/>
                        </a:rPr>
                        <a:t>9</a:t>
                      </a:r>
                      <a:endParaRPr lang="en-GB" sz="1600" b="0" i="0" u="none" strike="noStrike" dirty="0">
                        <a:solidFill>
                          <a:schemeClr val="tx1"/>
                        </a:solidFill>
                        <a:effectLst/>
                        <a:latin typeface="Calibri"/>
                      </a:endParaRPr>
                    </a:p>
                  </a:txBody>
                  <a:tcPr marL="9524" marR="9524" marT="9516" marB="0" anchor="ctr">
                    <a:solidFill>
                      <a:schemeClr val="bg1"/>
                    </a:solidFill>
                  </a:tcPr>
                </a:tc>
                <a:tc>
                  <a:txBody>
                    <a:bodyPr/>
                    <a:lstStyle/>
                    <a:p>
                      <a:pPr algn="ctr" fontAlgn="ctr"/>
                      <a:r>
                        <a:rPr lang="en-GB" sz="1600" b="0" i="0" u="none" strike="noStrike" dirty="0">
                          <a:solidFill>
                            <a:schemeClr val="tx1"/>
                          </a:solidFill>
                          <a:effectLst/>
                          <a:latin typeface="+mn-lt"/>
                        </a:rPr>
                        <a:t>30</a:t>
                      </a:r>
                      <a:endParaRPr lang="en-GB" sz="1600" b="0" i="0" u="none" strike="noStrike" dirty="0">
                        <a:solidFill>
                          <a:schemeClr val="tx1"/>
                        </a:solidFill>
                        <a:effectLst/>
                        <a:latin typeface="Calibri"/>
                      </a:endParaRPr>
                    </a:p>
                  </a:txBody>
                  <a:tcPr marL="9524" marR="9524" marT="9516" marB="0" anchor="ctr">
                    <a:solidFill>
                      <a:schemeClr val="bg1"/>
                    </a:solidFill>
                  </a:tcPr>
                </a:tc>
                <a:tc>
                  <a:txBody>
                    <a:bodyPr/>
                    <a:lstStyle/>
                    <a:p>
                      <a:pPr algn="ctr" fontAlgn="ctr"/>
                      <a:r>
                        <a:rPr lang="en-GB" sz="1600" u="none" strike="noStrike" dirty="0">
                          <a:solidFill>
                            <a:schemeClr val="tx1"/>
                          </a:solidFill>
                          <a:effectLst/>
                        </a:rPr>
                        <a:t>10</a:t>
                      </a:r>
                      <a:endParaRPr lang="en-GB" sz="1600" b="0" i="0" u="none" strike="noStrike" dirty="0">
                        <a:solidFill>
                          <a:schemeClr val="tx1"/>
                        </a:solidFill>
                        <a:effectLst/>
                        <a:latin typeface="Calibri"/>
                      </a:endParaRPr>
                    </a:p>
                  </a:txBody>
                  <a:tcPr marL="9524" marR="9524" marT="9516" marB="0" anchor="ctr">
                    <a:solidFill>
                      <a:schemeClr val="bg1"/>
                    </a:solidFill>
                  </a:tcPr>
                </a:tc>
                <a:extLst>
                  <a:ext uri="{0D108BD9-81ED-4DB2-BD59-A6C34878D82A}">
                    <a16:rowId xmlns:a16="http://schemas.microsoft.com/office/drawing/2014/main" val="10000"/>
                  </a:ext>
                </a:extLst>
              </a:tr>
              <a:tr h="390901">
                <a:tc>
                  <a:txBody>
                    <a:bodyPr/>
                    <a:lstStyle/>
                    <a:p>
                      <a:pPr algn="ctr" fontAlgn="ctr"/>
                      <a:r>
                        <a:rPr lang="en-GB" sz="1600" u="none" strike="noStrike" dirty="0">
                          <a:effectLst/>
                          <a:latin typeface="+mn-lt"/>
                        </a:rPr>
                        <a:t>St Peters (09/2014)</a:t>
                      </a:r>
                      <a:endParaRPr lang="en-GB" sz="1600" b="0" i="0" u="none" strike="noStrike" dirty="0">
                        <a:solidFill>
                          <a:srgbClr val="000000"/>
                        </a:solidFill>
                        <a:effectLst/>
                        <a:latin typeface="+mn-lt"/>
                      </a:endParaRPr>
                    </a:p>
                  </a:txBody>
                  <a:tcPr marL="9524" marR="9524" marT="9516" marB="0" anchor="ctr">
                    <a:solidFill>
                      <a:schemeClr val="bg2">
                        <a:lumMod val="40000"/>
                        <a:lumOff val="60000"/>
                      </a:schemeClr>
                    </a:solidFill>
                  </a:tcPr>
                </a:tc>
                <a:tc>
                  <a:txBody>
                    <a:bodyPr/>
                    <a:lstStyle/>
                    <a:p>
                      <a:pPr algn="ctr" fontAlgn="ctr"/>
                      <a:r>
                        <a:rPr lang="en-GB" sz="1600" u="none" strike="noStrike" dirty="0">
                          <a:effectLst/>
                        </a:rPr>
                        <a:t>23</a:t>
                      </a:r>
                      <a:endParaRPr lang="en-GB" sz="1600" b="0" i="0" u="none" strike="noStrike" dirty="0">
                        <a:solidFill>
                          <a:srgbClr val="000000"/>
                        </a:solidFill>
                        <a:effectLst/>
                        <a:latin typeface="Calibri"/>
                      </a:endParaRPr>
                    </a:p>
                  </a:txBody>
                  <a:tcPr marL="9524" marR="9524" marT="9516" marB="0" anchor="ctr">
                    <a:solidFill>
                      <a:schemeClr val="tx1">
                        <a:lumMod val="50000"/>
                      </a:schemeClr>
                    </a:solidFill>
                  </a:tcPr>
                </a:tc>
                <a:tc>
                  <a:txBody>
                    <a:bodyPr/>
                    <a:lstStyle/>
                    <a:p>
                      <a:pPr algn="ctr" fontAlgn="ctr"/>
                      <a:r>
                        <a:rPr lang="en-GB" sz="1600" u="none" strike="noStrike" dirty="0">
                          <a:effectLst/>
                        </a:rPr>
                        <a:t>23</a:t>
                      </a:r>
                      <a:endParaRPr lang="en-GB" sz="1600" b="0" i="0" u="none" strike="noStrike" dirty="0">
                        <a:solidFill>
                          <a:srgbClr val="000000"/>
                        </a:solidFill>
                        <a:effectLst/>
                        <a:latin typeface="Calibri"/>
                      </a:endParaRPr>
                    </a:p>
                  </a:txBody>
                  <a:tcPr marL="9524" marR="9524" marT="9516" marB="0" anchor="ctr">
                    <a:solidFill>
                      <a:schemeClr val="tx1">
                        <a:lumMod val="50000"/>
                      </a:schemeClr>
                    </a:solidFill>
                  </a:tcPr>
                </a:tc>
                <a:tc>
                  <a:txBody>
                    <a:bodyPr/>
                    <a:lstStyle/>
                    <a:p>
                      <a:pPr algn="ctr" fontAlgn="ctr"/>
                      <a:r>
                        <a:rPr lang="en-GB" sz="1600" u="none" strike="noStrike" dirty="0">
                          <a:effectLst/>
                        </a:rPr>
                        <a:t>3</a:t>
                      </a:r>
                      <a:endParaRPr lang="en-GB" sz="1600" b="0" i="0" u="none" strike="noStrike" dirty="0">
                        <a:solidFill>
                          <a:srgbClr val="000000"/>
                        </a:solidFill>
                        <a:effectLst/>
                        <a:latin typeface="Calibri"/>
                      </a:endParaRPr>
                    </a:p>
                  </a:txBody>
                  <a:tcPr marL="9524" marR="9524" marT="9516" marB="0" anchor="ctr">
                    <a:solidFill>
                      <a:schemeClr val="tx1">
                        <a:lumMod val="50000"/>
                      </a:schemeClr>
                    </a:solidFill>
                  </a:tcPr>
                </a:tc>
                <a:extLst>
                  <a:ext uri="{0D108BD9-81ED-4DB2-BD59-A6C34878D82A}">
                    <a16:rowId xmlns:a16="http://schemas.microsoft.com/office/drawing/2014/main" val="10001"/>
                  </a:ext>
                </a:extLst>
              </a:tr>
              <a:tr h="390901">
                <a:tc>
                  <a:txBody>
                    <a:bodyPr/>
                    <a:lstStyle/>
                    <a:p>
                      <a:pPr algn="ctr" fontAlgn="ctr"/>
                      <a:r>
                        <a:rPr lang="en-GB" sz="1600" u="none" strike="noStrike" dirty="0">
                          <a:effectLst/>
                          <a:latin typeface="+mn-lt"/>
                        </a:rPr>
                        <a:t>St Peters (09/2015)</a:t>
                      </a:r>
                      <a:endParaRPr lang="en-GB" sz="1600" b="0" i="0" u="none" strike="noStrike" dirty="0">
                        <a:solidFill>
                          <a:srgbClr val="000000"/>
                        </a:solidFill>
                        <a:effectLst/>
                        <a:latin typeface="+mn-lt"/>
                      </a:endParaRPr>
                    </a:p>
                  </a:txBody>
                  <a:tcPr marL="9524" marR="9524" marT="9516" marB="0" anchor="ctr">
                    <a:solidFill>
                      <a:schemeClr val="bg2">
                        <a:lumMod val="40000"/>
                        <a:lumOff val="60000"/>
                      </a:schemeClr>
                    </a:solidFill>
                  </a:tcPr>
                </a:tc>
                <a:tc>
                  <a:txBody>
                    <a:bodyPr/>
                    <a:lstStyle/>
                    <a:p>
                      <a:pPr algn="ctr" fontAlgn="ctr"/>
                      <a:r>
                        <a:rPr lang="en-GB" sz="1600" u="none" strike="noStrike" dirty="0">
                          <a:effectLst/>
                        </a:rPr>
                        <a:t>33</a:t>
                      </a:r>
                      <a:endParaRPr lang="en-GB" sz="1600" b="0" i="0" u="none" strike="noStrike" dirty="0">
                        <a:solidFill>
                          <a:srgbClr val="000000"/>
                        </a:solidFill>
                        <a:effectLst/>
                        <a:latin typeface="Calibri"/>
                      </a:endParaRPr>
                    </a:p>
                  </a:txBody>
                  <a:tcPr marL="9524" marR="9524" marT="9516" marB="0" anchor="ctr">
                    <a:solidFill>
                      <a:schemeClr val="tx1">
                        <a:lumMod val="95000"/>
                      </a:schemeClr>
                    </a:solidFill>
                  </a:tcPr>
                </a:tc>
                <a:tc>
                  <a:txBody>
                    <a:bodyPr/>
                    <a:lstStyle/>
                    <a:p>
                      <a:pPr algn="ctr" fontAlgn="ctr"/>
                      <a:r>
                        <a:rPr lang="en-GB" sz="1600" u="none" strike="noStrike" dirty="0">
                          <a:effectLst/>
                        </a:rPr>
                        <a:t>15</a:t>
                      </a:r>
                      <a:endParaRPr lang="en-GB" sz="1600" b="0" i="0" u="none" strike="noStrike" dirty="0">
                        <a:solidFill>
                          <a:srgbClr val="000000"/>
                        </a:solidFill>
                        <a:effectLst/>
                        <a:latin typeface="Calibri"/>
                      </a:endParaRPr>
                    </a:p>
                  </a:txBody>
                  <a:tcPr marL="9524" marR="9524" marT="9516" marB="0" anchor="ctr">
                    <a:solidFill>
                      <a:schemeClr val="tx1">
                        <a:lumMod val="95000"/>
                      </a:schemeClr>
                    </a:solidFill>
                  </a:tcPr>
                </a:tc>
                <a:tc>
                  <a:txBody>
                    <a:bodyPr/>
                    <a:lstStyle/>
                    <a:p>
                      <a:pPr algn="ctr" fontAlgn="ctr"/>
                      <a:r>
                        <a:rPr lang="en-GB" sz="1600" u="none" strike="noStrike" dirty="0">
                          <a:effectLst/>
                        </a:rPr>
                        <a:t>1</a:t>
                      </a:r>
                      <a:endParaRPr lang="en-GB" sz="1600" b="0" i="0" u="none" strike="noStrike" dirty="0">
                        <a:solidFill>
                          <a:srgbClr val="000000"/>
                        </a:solidFill>
                        <a:effectLst/>
                        <a:latin typeface="Calibri"/>
                      </a:endParaRPr>
                    </a:p>
                  </a:txBody>
                  <a:tcPr marL="9524" marR="9524" marT="9516" marB="0" anchor="ctr">
                    <a:solidFill>
                      <a:schemeClr val="tx1">
                        <a:lumMod val="95000"/>
                      </a:schemeClr>
                    </a:solidFill>
                  </a:tcPr>
                </a:tc>
                <a:extLst>
                  <a:ext uri="{0D108BD9-81ED-4DB2-BD59-A6C34878D82A}">
                    <a16:rowId xmlns:a16="http://schemas.microsoft.com/office/drawing/2014/main" val="10002"/>
                  </a:ext>
                </a:extLst>
              </a:tr>
              <a:tr h="390901">
                <a:tc>
                  <a:txBody>
                    <a:bodyPr/>
                    <a:lstStyle/>
                    <a:p>
                      <a:pPr algn="ctr" fontAlgn="ctr"/>
                      <a:r>
                        <a:rPr lang="en-GB" sz="1600" u="none" strike="noStrike" dirty="0">
                          <a:effectLst/>
                          <a:latin typeface="+mn-lt"/>
                        </a:rPr>
                        <a:t>St Peter's (09/2016)</a:t>
                      </a:r>
                      <a:endParaRPr lang="en-GB" sz="1600" b="0" i="0" u="none" strike="noStrike" dirty="0">
                        <a:solidFill>
                          <a:srgbClr val="000000"/>
                        </a:solidFill>
                        <a:effectLst/>
                        <a:latin typeface="+mn-lt"/>
                      </a:endParaRPr>
                    </a:p>
                  </a:txBody>
                  <a:tcPr marL="9524" marR="9524" marT="9516" marB="0" anchor="ctr">
                    <a:solidFill>
                      <a:schemeClr val="bg2">
                        <a:lumMod val="40000"/>
                        <a:lumOff val="60000"/>
                      </a:schemeClr>
                    </a:solidFill>
                  </a:tcPr>
                </a:tc>
                <a:tc>
                  <a:txBody>
                    <a:bodyPr/>
                    <a:lstStyle/>
                    <a:p>
                      <a:pPr algn="ctr" fontAlgn="ctr"/>
                      <a:r>
                        <a:rPr lang="en-GB" sz="1600" u="none" strike="noStrike" dirty="0">
                          <a:solidFill>
                            <a:schemeClr val="tx1"/>
                          </a:solidFill>
                          <a:effectLst/>
                        </a:rPr>
                        <a:t>33</a:t>
                      </a:r>
                      <a:endParaRPr lang="en-GB" sz="1600" b="0" i="0" u="none" strike="noStrike" dirty="0">
                        <a:solidFill>
                          <a:schemeClr val="tx1"/>
                        </a:solidFill>
                        <a:effectLst/>
                        <a:latin typeface="Calibri"/>
                      </a:endParaRPr>
                    </a:p>
                  </a:txBody>
                  <a:tcPr marL="9524" marR="9524" marT="9516" marB="0" anchor="ctr">
                    <a:solidFill>
                      <a:schemeClr val="bg1"/>
                    </a:solidFill>
                  </a:tcPr>
                </a:tc>
                <a:tc>
                  <a:txBody>
                    <a:bodyPr/>
                    <a:lstStyle/>
                    <a:p>
                      <a:pPr algn="ctr" fontAlgn="ctr"/>
                      <a:r>
                        <a:rPr lang="en-GB" sz="1600" u="none" strike="noStrike" dirty="0">
                          <a:solidFill>
                            <a:schemeClr val="tx1"/>
                          </a:solidFill>
                          <a:effectLst/>
                        </a:rPr>
                        <a:t>15</a:t>
                      </a:r>
                      <a:endParaRPr lang="en-GB" sz="1600" b="0" i="0" u="none" strike="noStrike" dirty="0">
                        <a:solidFill>
                          <a:schemeClr val="tx1"/>
                        </a:solidFill>
                        <a:effectLst/>
                        <a:latin typeface="Calibri"/>
                      </a:endParaRPr>
                    </a:p>
                  </a:txBody>
                  <a:tcPr marL="9524" marR="9524" marT="9516" marB="0" anchor="ctr">
                    <a:solidFill>
                      <a:schemeClr val="bg1"/>
                    </a:solidFill>
                  </a:tcPr>
                </a:tc>
                <a:tc>
                  <a:txBody>
                    <a:bodyPr/>
                    <a:lstStyle/>
                    <a:p>
                      <a:pPr algn="ctr" fontAlgn="ctr"/>
                      <a:r>
                        <a:rPr lang="en-GB" sz="1600" u="none" strike="noStrike" dirty="0">
                          <a:solidFill>
                            <a:schemeClr val="tx1"/>
                          </a:solidFill>
                          <a:effectLst/>
                        </a:rPr>
                        <a:t>1</a:t>
                      </a:r>
                      <a:endParaRPr lang="en-GB" sz="1600" b="0" i="0" u="none" strike="noStrike" dirty="0">
                        <a:solidFill>
                          <a:schemeClr val="tx1"/>
                        </a:solidFill>
                        <a:effectLst/>
                        <a:latin typeface="Calibri"/>
                      </a:endParaRPr>
                    </a:p>
                  </a:txBody>
                  <a:tcPr marL="9524" marR="9524" marT="9516" marB="0" anchor="ctr">
                    <a:solidFill>
                      <a:schemeClr val="bg1"/>
                    </a:solidFill>
                  </a:tcPr>
                </a:tc>
                <a:extLst>
                  <a:ext uri="{0D108BD9-81ED-4DB2-BD59-A6C34878D82A}">
                    <a16:rowId xmlns:a16="http://schemas.microsoft.com/office/drawing/2014/main" val="10003"/>
                  </a:ext>
                </a:extLst>
              </a:tr>
              <a:tr h="390901">
                <a:tc>
                  <a:txBody>
                    <a:bodyPr/>
                    <a:lstStyle/>
                    <a:p>
                      <a:pPr algn="ctr" fontAlgn="ctr"/>
                      <a:r>
                        <a:rPr lang="en-GB" sz="1600" b="0" i="0" u="none" strike="noStrike" dirty="0">
                          <a:solidFill>
                            <a:srgbClr val="000000"/>
                          </a:solidFill>
                          <a:effectLst/>
                          <a:latin typeface="+mn-lt"/>
                        </a:rPr>
                        <a:t>St Peter’s (09/2017)</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bg1"/>
                          </a:solidFill>
                          <a:effectLst/>
                          <a:latin typeface="Calibri"/>
                        </a:rPr>
                        <a:t>35</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bg1"/>
                          </a:solidFill>
                          <a:effectLst/>
                          <a:latin typeface="Calibri"/>
                        </a:rPr>
                        <a:t>13</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bg1"/>
                          </a:solidFill>
                          <a:effectLst/>
                          <a:latin typeface="Calibri"/>
                        </a:rPr>
                        <a:t>1</a:t>
                      </a:r>
                    </a:p>
                  </a:txBody>
                  <a:tcPr marL="9524" marR="9524" marT="9516" marB="0" anchor="ctr">
                    <a:solidFill>
                      <a:schemeClr val="tx1">
                        <a:lumMod val="50000"/>
                      </a:schemeClr>
                    </a:solidFill>
                  </a:tcPr>
                </a:tc>
                <a:extLst>
                  <a:ext uri="{0D108BD9-81ED-4DB2-BD59-A6C34878D82A}">
                    <a16:rowId xmlns:a16="http://schemas.microsoft.com/office/drawing/2014/main" val="10004"/>
                  </a:ext>
                </a:extLst>
              </a:tr>
              <a:tr h="390901">
                <a:tc>
                  <a:txBody>
                    <a:bodyPr/>
                    <a:lstStyle/>
                    <a:p>
                      <a:pPr algn="ctr" fontAlgn="ctr"/>
                      <a:r>
                        <a:rPr lang="en-GB" sz="1600" b="0" i="0" u="none" strike="noStrike" dirty="0">
                          <a:solidFill>
                            <a:srgbClr val="000000"/>
                          </a:solidFill>
                          <a:effectLst/>
                          <a:latin typeface="+mn-lt"/>
                        </a:rPr>
                        <a:t>St Peter’s (09/2018)</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bg1"/>
                          </a:solidFill>
                          <a:effectLst/>
                          <a:latin typeface="Calibri"/>
                        </a:rPr>
                        <a:t>31</a:t>
                      </a:r>
                    </a:p>
                  </a:txBody>
                  <a:tcPr marL="9524" marR="9524" marT="9516" marB="0" anchor="ctr">
                    <a:solidFill>
                      <a:schemeClr val="tx1">
                        <a:lumMod val="95000"/>
                      </a:schemeClr>
                    </a:solidFill>
                  </a:tcPr>
                </a:tc>
                <a:tc>
                  <a:txBody>
                    <a:bodyPr/>
                    <a:lstStyle/>
                    <a:p>
                      <a:pPr algn="ctr" fontAlgn="ctr"/>
                      <a:r>
                        <a:rPr lang="en-GB" sz="1600" b="1" i="0" u="none" strike="noStrike" dirty="0">
                          <a:solidFill>
                            <a:schemeClr val="bg1"/>
                          </a:solidFill>
                          <a:effectLst/>
                          <a:latin typeface="Calibri"/>
                        </a:rPr>
                        <a:t>17</a:t>
                      </a:r>
                    </a:p>
                  </a:txBody>
                  <a:tcPr marL="9524" marR="9524" marT="9516" marB="0" anchor="ctr">
                    <a:solidFill>
                      <a:schemeClr val="tx1">
                        <a:lumMod val="95000"/>
                      </a:schemeClr>
                    </a:solidFill>
                  </a:tcPr>
                </a:tc>
                <a:tc>
                  <a:txBody>
                    <a:bodyPr/>
                    <a:lstStyle/>
                    <a:p>
                      <a:pPr algn="ctr" fontAlgn="ctr"/>
                      <a:r>
                        <a:rPr lang="en-GB" sz="1600" b="1" i="0" u="none" strike="noStrike" dirty="0">
                          <a:solidFill>
                            <a:schemeClr val="bg1"/>
                          </a:solidFill>
                          <a:effectLst/>
                          <a:latin typeface="Calibri"/>
                        </a:rPr>
                        <a:t>1</a:t>
                      </a:r>
                    </a:p>
                  </a:txBody>
                  <a:tcPr marL="9524" marR="9524" marT="9516" marB="0" anchor="ctr">
                    <a:solidFill>
                      <a:schemeClr val="tx1">
                        <a:lumMod val="95000"/>
                      </a:schemeClr>
                    </a:solidFill>
                  </a:tcPr>
                </a:tc>
                <a:extLst>
                  <a:ext uri="{0D108BD9-81ED-4DB2-BD59-A6C34878D82A}">
                    <a16:rowId xmlns:a16="http://schemas.microsoft.com/office/drawing/2014/main" val="10005"/>
                  </a:ext>
                </a:extLst>
              </a:tr>
              <a:tr h="390901">
                <a:tc>
                  <a:txBody>
                    <a:bodyPr/>
                    <a:lstStyle/>
                    <a:p>
                      <a:pPr algn="ctr" fontAlgn="ctr"/>
                      <a:r>
                        <a:rPr lang="en-GB" sz="1600" b="0" i="0" u="none" strike="noStrike" dirty="0">
                          <a:solidFill>
                            <a:srgbClr val="000000"/>
                          </a:solidFill>
                          <a:effectLst/>
                          <a:latin typeface="+mn-lt"/>
                        </a:rPr>
                        <a:t>St Peter’s (09/2019)</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tx1"/>
                          </a:solidFill>
                          <a:effectLst/>
                          <a:latin typeface="Calibri"/>
                        </a:rPr>
                        <a:t>32</a:t>
                      </a:r>
                    </a:p>
                  </a:txBody>
                  <a:tcPr marL="9524" marR="9524" marT="9516" marB="0" anchor="ctr">
                    <a:solidFill>
                      <a:schemeClr val="bg1"/>
                    </a:solidFill>
                  </a:tcPr>
                </a:tc>
                <a:tc>
                  <a:txBody>
                    <a:bodyPr/>
                    <a:lstStyle/>
                    <a:p>
                      <a:pPr algn="ctr" fontAlgn="ctr"/>
                      <a:r>
                        <a:rPr lang="en-GB" sz="1600" b="1" i="0" u="none" strike="noStrike" dirty="0">
                          <a:solidFill>
                            <a:schemeClr val="tx1"/>
                          </a:solidFill>
                          <a:effectLst/>
                          <a:latin typeface="Calibri"/>
                        </a:rPr>
                        <a:t>17</a:t>
                      </a:r>
                    </a:p>
                  </a:txBody>
                  <a:tcPr marL="9524" marR="9524" marT="9516" marB="0" anchor="ctr">
                    <a:solidFill>
                      <a:schemeClr val="bg1"/>
                    </a:solidFill>
                  </a:tcPr>
                </a:tc>
                <a:tc>
                  <a:txBody>
                    <a:bodyPr/>
                    <a:lstStyle/>
                    <a:p>
                      <a:pPr algn="ctr" fontAlgn="ctr"/>
                      <a:r>
                        <a:rPr lang="en-GB" sz="1600" b="1" i="0" u="none" strike="noStrike" dirty="0">
                          <a:solidFill>
                            <a:schemeClr val="tx1"/>
                          </a:solidFill>
                          <a:effectLst/>
                          <a:latin typeface="Calibri"/>
                        </a:rPr>
                        <a:t>0</a:t>
                      </a:r>
                    </a:p>
                  </a:txBody>
                  <a:tcPr marL="9524" marR="9524" marT="9516" marB="0" anchor="ctr">
                    <a:solidFill>
                      <a:schemeClr val="bg1"/>
                    </a:solidFill>
                  </a:tcPr>
                </a:tc>
                <a:extLst>
                  <a:ext uri="{0D108BD9-81ED-4DB2-BD59-A6C34878D82A}">
                    <a16:rowId xmlns:a16="http://schemas.microsoft.com/office/drawing/2014/main" val="10006"/>
                  </a:ext>
                </a:extLst>
              </a:tr>
              <a:tr h="390901">
                <a:tc>
                  <a:txBody>
                    <a:bodyPr/>
                    <a:lstStyle/>
                    <a:p>
                      <a:pPr algn="ctr" fontAlgn="ctr"/>
                      <a:r>
                        <a:rPr lang="en-GB" sz="1600" b="0" i="0" u="none" strike="noStrike" dirty="0">
                          <a:solidFill>
                            <a:srgbClr val="000000"/>
                          </a:solidFill>
                          <a:effectLst/>
                          <a:latin typeface="+mn-lt"/>
                        </a:rPr>
                        <a:t>St Peter’s (09/2020)</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tx1"/>
                          </a:solidFill>
                          <a:effectLst/>
                          <a:latin typeface="Calibri"/>
                        </a:rPr>
                        <a:t>32</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16</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1</a:t>
                      </a:r>
                    </a:p>
                  </a:txBody>
                  <a:tcPr marL="9524" marR="9524" marT="9516" marB="0" anchor="ctr">
                    <a:solidFill>
                      <a:schemeClr val="tx1">
                        <a:lumMod val="50000"/>
                      </a:schemeClr>
                    </a:solidFill>
                  </a:tcPr>
                </a:tc>
                <a:extLst>
                  <a:ext uri="{0D108BD9-81ED-4DB2-BD59-A6C34878D82A}">
                    <a16:rowId xmlns:a16="http://schemas.microsoft.com/office/drawing/2014/main" val="10007"/>
                  </a:ext>
                </a:extLst>
              </a:tr>
              <a:tr h="390901">
                <a:tc>
                  <a:txBody>
                    <a:bodyPr/>
                    <a:lstStyle/>
                    <a:p>
                      <a:pPr algn="ctr" fontAlgn="ctr"/>
                      <a:r>
                        <a:rPr lang="en-GB" sz="1600" b="0" i="0" u="none" strike="noStrike" dirty="0">
                          <a:solidFill>
                            <a:srgbClr val="000000"/>
                          </a:solidFill>
                          <a:effectLst/>
                          <a:latin typeface="+mn-lt"/>
                        </a:rPr>
                        <a:t>St Peter’s (09/2021)</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tx1"/>
                          </a:solidFill>
                          <a:effectLst/>
                          <a:latin typeface="Calibri"/>
                        </a:rPr>
                        <a:t>35</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12</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2</a:t>
                      </a:r>
                    </a:p>
                  </a:txBody>
                  <a:tcPr marL="9524" marR="9524" marT="9516" marB="0" anchor="ctr">
                    <a:solidFill>
                      <a:schemeClr val="tx1">
                        <a:lumMod val="50000"/>
                      </a:schemeClr>
                    </a:solidFill>
                  </a:tcPr>
                </a:tc>
                <a:extLst>
                  <a:ext uri="{0D108BD9-81ED-4DB2-BD59-A6C34878D82A}">
                    <a16:rowId xmlns:a16="http://schemas.microsoft.com/office/drawing/2014/main" val="10008"/>
                  </a:ext>
                </a:extLst>
              </a:tr>
              <a:tr h="390901">
                <a:tc>
                  <a:txBody>
                    <a:bodyPr/>
                    <a:lstStyle/>
                    <a:p>
                      <a:pPr algn="ctr" fontAlgn="ctr"/>
                      <a:r>
                        <a:rPr lang="en-GB" sz="1600" b="0" i="0" u="none" strike="noStrike" dirty="0">
                          <a:solidFill>
                            <a:srgbClr val="000000"/>
                          </a:solidFill>
                          <a:effectLst/>
                          <a:latin typeface="+mn-lt"/>
                        </a:rPr>
                        <a:t>St. Peter’s (09/2022)</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tx1"/>
                          </a:solidFill>
                          <a:effectLst/>
                          <a:latin typeface="Calibri"/>
                        </a:rPr>
                        <a:t>35</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14</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0</a:t>
                      </a:r>
                    </a:p>
                  </a:txBody>
                  <a:tcPr marL="9524" marR="9524" marT="9516" marB="0" anchor="ctr">
                    <a:solidFill>
                      <a:schemeClr val="tx1">
                        <a:lumMod val="50000"/>
                      </a:schemeClr>
                    </a:solidFill>
                  </a:tcPr>
                </a:tc>
                <a:extLst>
                  <a:ext uri="{0D108BD9-81ED-4DB2-BD59-A6C34878D82A}">
                    <a16:rowId xmlns:a16="http://schemas.microsoft.com/office/drawing/2014/main" val="10009"/>
                  </a:ext>
                </a:extLst>
              </a:tr>
              <a:tr h="390901">
                <a:tc>
                  <a:txBody>
                    <a:bodyPr/>
                    <a:lstStyle/>
                    <a:p>
                      <a:pPr algn="ctr" fontAlgn="ctr"/>
                      <a:r>
                        <a:rPr lang="en-GB" sz="1600" b="0" i="0" u="none" strike="noStrike" dirty="0">
                          <a:solidFill>
                            <a:srgbClr val="000000"/>
                          </a:solidFill>
                          <a:effectLst/>
                          <a:latin typeface="+mn-lt"/>
                        </a:rPr>
                        <a:t>St. Peter’s (09/2023)</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tx1"/>
                          </a:solidFill>
                          <a:effectLst/>
                          <a:latin typeface="Calibri"/>
                        </a:rPr>
                        <a:t>38</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10</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1</a:t>
                      </a:r>
                    </a:p>
                  </a:txBody>
                  <a:tcPr marL="9524" marR="9524" marT="9516" marB="0" anchor="ctr">
                    <a:solidFill>
                      <a:schemeClr val="tx1">
                        <a:lumMod val="50000"/>
                      </a:schemeClr>
                    </a:solidFill>
                  </a:tcPr>
                </a:tc>
                <a:extLst>
                  <a:ext uri="{0D108BD9-81ED-4DB2-BD59-A6C34878D82A}">
                    <a16:rowId xmlns:a16="http://schemas.microsoft.com/office/drawing/2014/main" val="10010"/>
                  </a:ext>
                </a:extLst>
              </a:tr>
              <a:tr h="390901">
                <a:tc>
                  <a:txBody>
                    <a:bodyPr/>
                    <a:lstStyle/>
                    <a:p>
                      <a:pPr algn="ctr" fontAlgn="ctr"/>
                      <a:r>
                        <a:rPr lang="en-GB" sz="1600" b="0" i="0" u="none" strike="noStrike" dirty="0">
                          <a:solidFill>
                            <a:srgbClr val="000000"/>
                          </a:solidFill>
                          <a:effectLst/>
                          <a:latin typeface="+mn-lt"/>
                        </a:rPr>
                        <a:t>St. Peter’s (09/2024)</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tx1"/>
                          </a:solidFill>
                          <a:effectLst/>
                          <a:latin typeface="Calibri"/>
                        </a:rPr>
                        <a:t>38</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11</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0</a:t>
                      </a:r>
                    </a:p>
                  </a:txBody>
                  <a:tcPr marL="9524" marR="9524" marT="9516" marB="0" anchor="ctr">
                    <a:solidFill>
                      <a:schemeClr val="tx1">
                        <a:lumMod val="50000"/>
                      </a:schemeClr>
                    </a:solidFill>
                  </a:tcPr>
                </a:tc>
                <a:extLst>
                  <a:ext uri="{0D108BD9-81ED-4DB2-BD59-A6C34878D82A}">
                    <a16:rowId xmlns:a16="http://schemas.microsoft.com/office/drawing/2014/main" val="10011"/>
                  </a:ext>
                </a:extLst>
              </a:tr>
              <a:tr h="390901">
                <a:tc>
                  <a:txBody>
                    <a:bodyPr/>
                    <a:lstStyle/>
                    <a:p>
                      <a:pPr algn="ctr" fontAlgn="ctr"/>
                      <a:r>
                        <a:rPr lang="en-GB" sz="1600" b="0" i="0" u="none" strike="noStrike" dirty="0">
                          <a:solidFill>
                            <a:srgbClr val="000000"/>
                          </a:solidFill>
                          <a:effectLst/>
                          <a:latin typeface="+mn-lt"/>
                        </a:rPr>
                        <a:t>St. Peter’s (09/2025)</a:t>
                      </a:r>
                    </a:p>
                  </a:txBody>
                  <a:tcPr marL="9524" marR="9524" marT="9516" marB="0" anchor="ctr">
                    <a:solidFill>
                      <a:schemeClr val="bg2">
                        <a:lumMod val="40000"/>
                        <a:lumOff val="60000"/>
                      </a:schemeClr>
                    </a:solidFill>
                  </a:tcPr>
                </a:tc>
                <a:tc>
                  <a:txBody>
                    <a:bodyPr/>
                    <a:lstStyle/>
                    <a:p>
                      <a:pPr algn="ctr" fontAlgn="ctr"/>
                      <a:r>
                        <a:rPr lang="en-GB" sz="1600" b="1" i="0" u="none" strike="noStrike" dirty="0">
                          <a:solidFill>
                            <a:schemeClr val="tx1"/>
                          </a:solidFill>
                          <a:effectLst/>
                          <a:latin typeface="Calibri"/>
                        </a:rPr>
                        <a:t>41</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8</a:t>
                      </a:r>
                    </a:p>
                  </a:txBody>
                  <a:tcPr marL="9524" marR="9524" marT="9516" marB="0" anchor="ctr">
                    <a:solidFill>
                      <a:schemeClr val="tx1">
                        <a:lumMod val="50000"/>
                      </a:schemeClr>
                    </a:solidFill>
                  </a:tcPr>
                </a:tc>
                <a:tc>
                  <a:txBody>
                    <a:bodyPr/>
                    <a:lstStyle/>
                    <a:p>
                      <a:pPr algn="ctr" fontAlgn="ctr"/>
                      <a:r>
                        <a:rPr lang="en-GB" sz="1600" b="1" i="0" u="none" strike="noStrike" dirty="0">
                          <a:solidFill>
                            <a:schemeClr val="tx1"/>
                          </a:solidFill>
                          <a:effectLst/>
                          <a:latin typeface="Calibri"/>
                        </a:rPr>
                        <a:t>0</a:t>
                      </a:r>
                    </a:p>
                  </a:txBody>
                  <a:tcPr marL="9524" marR="9524" marT="9516" marB="0" anchor="ctr">
                    <a:solidFill>
                      <a:schemeClr val="tx1">
                        <a:lumMod val="50000"/>
                      </a:schemeClr>
                    </a:solidFill>
                  </a:tcPr>
                </a:tc>
                <a:extLst>
                  <a:ext uri="{0D108BD9-81ED-4DB2-BD59-A6C34878D82A}">
                    <a16:rowId xmlns:a16="http://schemas.microsoft.com/office/drawing/2014/main" val="10012"/>
                  </a:ext>
                </a:extLst>
              </a:tr>
              <a:tr h="390901">
                <a:tc>
                  <a:txBody>
                    <a:bodyPr/>
                    <a:lstStyle/>
                    <a:p>
                      <a:pPr algn="ctr" fontAlgn="ctr"/>
                      <a:r>
                        <a:rPr lang="en-GB" sz="1600" b="0" i="0" u="none" strike="noStrike" dirty="0" smtClean="0">
                          <a:solidFill>
                            <a:srgbClr val="000000"/>
                          </a:solidFill>
                          <a:effectLst/>
                          <a:latin typeface="+mn-lt"/>
                        </a:rPr>
                        <a:t>St. Peter’s (09/2026)</a:t>
                      </a:r>
                      <a:endParaRPr lang="en-GB" sz="1600" b="0" i="0" u="none" strike="noStrike" dirty="0">
                        <a:solidFill>
                          <a:srgbClr val="000000"/>
                        </a:solidFill>
                        <a:effectLst/>
                        <a:latin typeface="+mn-lt"/>
                      </a:endParaRPr>
                    </a:p>
                  </a:txBody>
                  <a:tcPr marL="9524" marR="9524" marT="9516" marB="0" anchor="ctr">
                    <a:solidFill>
                      <a:schemeClr val="bg2">
                        <a:lumMod val="40000"/>
                        <a:lumOff val="60000"/>
                      </a:schemeClr>
                    </a:solidFill>
                  </a:tcPr>
                </a:tc>
                <a:tc>
                  <a:txBody>
                    <a:bodyPr/>
                    <a:lstStyle/>
                    <a:p>
                      <a:pPr algn="ctr" fontAlgn="ctr"/>
                      <a:r>
                        <a:rPr lang="en-GB" sz="1600" b="1" i="0" u="none" strike="noStrike" dirty="0" smtClean="0">
                          <a:solidFill>
                            <a:schemeClr val="tx1"/>
                          </a:solidFill>
                          <a:effectLst/>
                          <a:latin typeface="Calibri"/>
                        </a:rPr>
                        <a:t>42</a:t>
                      </a:r>
                      <a:endParaRPr lang="en-GB" sz="1600" b="1" i="0" u="none" strike="noStrike" dirty="0">
                        <a:solidFill>
                          <a:schemeClr val="tx1"/>
                        </a:solidFill>
                        <a:effectLst/>
                        <a:latin typeface="Calibri"/>
                      </a:endParaRPr>
                    </a:p>
                  </a:txBody>
                  <a:tcPr marL="9524" marR="9524" marT="9516" marB="0" anchor="ctr">
                    <a:solidFill>
                      <a:schemeClr val="tx1">
                        <a:lumMod val="50000"/>
                      </a:schemeClr>
                    </a:solidFill>
                  </a:tcPr>
                </a:tc>
                <a:tc>
                  <a:txBody>
                    <a:bodyPr/>
                    <a:lstStyle/>
                    <a:p>
                      <a:pPr algn="ctr" fontAlgn="ctr"/>
                      <a:r>
                        <a:rPr lang="en-GB" sz="1600" b="1" i="0" u="none" strike="noStrike" dirty="0" smtClean="0">
                          <a:solidFill>
                            <a:schemeClr val="tx1"/>
                          </a:solidFill>
                          <a:effectLst/>
                          <a:latin typeface="Calibri"/>
                        </a:rPr>
                        <a:t>7</a:t>
                      </a:r>
                      <a:endParaRPr lang="en-GB" sz="1600" b="1" i="0" u="none" strike="noStrike" dirty="0">
                        <a:solidFill>
                          <a:schemeClr val="tx1"/>
                        </a:solidFill>
                        <a:effectLst/>
                        <a:latin typeface="Calibri"/>
                      </a:endParaRPr>
                    </a:p>
                  </a:txBody>
                  <a:tcPr marL="9524" marR="9524" marT="9516" marB="0" anchor="ctr">
                    <a:solidFill>
                      <a:schemeClr val="tx1">
                        <a:lumMod val="50000"/>
                      </a:schemeClr>
                    </a:solidFill>
                  </a:tcPr>
                </a:tc>
                <a:tc>
                  <a:txBody>
                    <a:bodyPr/>
                    <a:lstStyle/>
                    <a:p>
                      <a:pPr algn="ctr" fontAlgn="ctr"/>
                      <a:r>
                        <a:rPr lang="en-GB" sz="1600" b="1" i="0" u="none" strike="noStrike" dirty="0" smtClean="0">
                          <a:solidFill>
                            <a:schemeClr val="tx1"/>
                          </a:solidFill>
                          <a:effectLst/>
                          <a:latin typeface="Calibri"/>
                        </a:rPr>
                        <a:t>0</a:t>
                      </a:r>
                      <a:endParaRPr lang="en-GB" sz="1600" b="1" i="0" u="none" strike="noStrike" dirty="0">
                        <a:solidFill>
                          <a:schemeClr val="tx1"/>
                        </a:solidFill>
                        <a:effectLst/>
                        <a:latin typeface="Calibri"/>
                      </a:endParaRPr>
                    </a:p>
                  </a:txBody>
                  <a:tcPr marL="9524" marR="9524" marT="9516" marB="0" anchor="ctr">
                    <a:solidFill>
                      <a:schemeClr val="tx1">
                        <a:lumMod val="50000"/>
                      </a:schemeClr>
                    </a:solidFill>
                  </a:tcPr>
                </a:tc>
                <a:extLst>
                  <a:ext uri="{0D108BD9-81ED-4DB2-BD59-A6C34878D82A}">
                    <a16:rowId xmlns:a16="http://schemas.microsoft.com/office/drawing/2014/main" val="2697271268"/>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p:txBody>
          <a:bodyPr>
            <a:normAutofit fontScale="97500"/>
          </a:bodyPr>
          <a:lst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a:lstStyle>
          <a:p>
            <a:pPr algn="ctr" fontAlgn="auto">
              <a:spcAft>
                <a:spcPts val="0"/>
              </a:spcAft>
              <a:defRPr/>
            </a:pPr>
            <a:r>
              <a:rPr lang="en-GB" sz="2800" dirty="0">
                <a:solidFill>
                  <a:srgbClr val="FFC000"/>
                </a:solidFill>
              </a:rPr>
              <a:t>Our School is in the process of improving the following areas….</a:t>
            </a:r>
          </a:p>
        </p:txBody>
      </p:sp>
      <p:sp>
        <p:nvSpPr>
          <p:cNvPr id="13315" name="Rectangle 5"/>
          <p:cNvSpPr>
            <a:spLocks noGrp="1"/>
          </p:cNvSpPr>
          <p:nvPr>
            <p:ph idx="1"/>
          </p:nvPr>
        </p:nvSpPr>
        <p:spPr>
          <a:xfrm>
            <a:off x="468313" y="1763713"/>
            <a:ext cx="8229600" cy="2862322"/>
          </a:xfrm>
        </p:spPr>
        <p:txBody>
          <a:bodyPr>
            <a:spAutoFit/>
          </a:bodyPr>
          <a:lstStyle/>
          <a:p>
            <a:pPr lvl="0"/>
            <a:r>
              <a:rPr lang="en-GB" altLang="en-US" sz="1800" dirty="0" smtClean="0">
                <a:solidFill>
                  <a:srgbClr val="FFC000"/>
                </a:solidFill>
                <a:cs typeface="Arial" panose="020B0604020202020204" pitchFamily="34" charset="0"/>
              </a:rPr>
              <a:t>Orange 1: </a:t>
            </a:r>
            <a:r>
              <a:rPr lang="en-US" sz="1800" dirty="0"/>
              <a:t>Pupils show very high levels of physical fitness and can work for prolonged periods of time.</a:t>
            </a:r>
            <a:endParaRPr lang="en-GB" sz="1800" dirty="0"/>
          </a:p>
          <a:p>
            <a:pPr eaLnBrk="1" hangingPunct="1"/>
            <a:endParaRPr lang="en-GB" altLang="en-US" sz="1800" dirty="0" smtClean="0">
              <a:solidFill>
                <a:srgbClr val="FFC000"/>
              </a:solidFill>
              <a:cs typeface="Arial" panose="020B0604020202020204" pitchFamily="34" charset="0"/>
            </a:endParaRPr>
          </a:p>
          <a:p>
            <a:pPr lvl="0"/>
            <a:r>
              <a:rPr lang="en-GB" altLang="en-US" sz="1800" dirty="0" smtClean="0">
                <a:solidFill>
                  <a:srgbClr val="FFC000"/>
                </a:solidFill>
                <a:cs typeface="Arial" panose="020B0604020202020204" pitchFamily="34" charset="0"/>
              </a:rPr>
              <a:t>Orange 2:</a:t>
            </a:r>
            <a:r>
              <a:rPr lang="en-US" sz="1800" dirty="0"/>
              <a:t>Pupils think for themselves and take initiative in the organization and completion of tasks; leadership skills are evident and are actively encouraged.</a:t>
            </a:r>
            <a:endParaRPr lang="en-GB" sz="1800" dirty="0"/>
          </a:p>
          <a:p>
            <a:pPr eaLnBrk="1" hangingPunct="1"/>
            <a:endParaRPr lang="en-GB" altLang="en-US" sz="1800" dirty="0" smtClean="0">
              <a:solidFill>
                <a:srgbClr val="FFC000"/>
              </a:solidFill>
              <a:cs typeface="Arial" panose="020B0604020202020204" pitchFamily="34" charset="0"/>
            </a:endParaRPr>
          </a:p>
          <a:p>
            <a:pPr lvl="0"/>
            <a:r>
              <a:rPr lang="en-GB" altLang="en-US" sz="1800" dirty="0" smtClean="0">
                <a:solidFill>
                  <a:srgbClr val="FFC000"/>
                </a:solidFill>
                <a:cs typeface="Arial" panose="020B0604020202020204" pitchFamily="34" charset="0"/>
              </a:rPr>
              <a:t>Orange 3: </a:t>
            </a:r>
            <a:r>
              <a:rPr lang="en-US" sz="1800" dirty="0"/>
              <a:t>Links exist with other schools, clubs and sports organizations, which contribute to extending the range and quality of opportunities provided for pupils.</a:t>
            </a:r>
            <a:endParaRPr lang="en-GB" sz="1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476672"/>
            <a:ext cx="8229600" cy="1143000"/>
          </a:xfrm>
          <a:prstGeom prst="rect">
            <a:avLst/>
          </a:prstGeom>
        </p:spPr>
        <p:txBody>
          <a:bodyPr>
            <a:scene3d>
              <a:camera prst="orthographicFront"/>
              <a:lightRig rig="soft" dir="t">
                <a:rot lat="0" lon="0" rev="2400000"/>
              </a:lightRig>
            </a:scene3d>
            <a:sp3d>
              <a:bevelT w="19050" h="12700"/>
            </a:sp3d>
          </a:bodyPr>
          <a:lst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a:lstStyle>
          <a:p>
            <a:pPr lvl="0" algn="l"/>
            <a:r>
              <a:rPr lang="en-GB" altLang="en-US" sz="2000" dirty="0">
                <a:solidFill>
                  <a:srgbClr val="FFC000"/>
                </a:solidFill>
                <a:cs typeface="Arial" panose="020B0604020202020204" pitchFamily="34" charset="0"/>
              </a:rPr>
              <a:t>Orange 1: </a:t>
            </a:r>
            <a:r>
              <a:rPr lang="en-US" sz="2000" dirty="0"/>
              <a:t>Pupils show very high levels of physical fitness and can work for prolonged periods of time.</a:t>
            </a:r>
            <a:endParaRPr lang="en-GB" sz="2000" dirty="0"/>
          </a:p>
          <a:p>
            <a:pPr algn="l">
              <a:defRPr/>
            </a:pPr>
            <a:r>
              <a:rPr lang="en-GB" altLang="en-US" sz="2000" dirty="0" smtClean="0">
                <a:solidFill>
                  <a:srgbClr val="FFC000"/>
                </a:solidFill>
                <a:cs typeface="Arial" panose="020B0604020202020204" pitchFamily="34" charset="0"/>
              </a:rPr>
              <a:t> </a:t>
            </a:r>
            <a:endParaRPr lang="en-GB" sz="2000" dirty="0"/>
          </a:p>
          <a:p>
            <a:pPr algn="l">
              <a:defRPr/>
            </a:pPr>
            <a:r>
              <a:rPr lang="en-GB" altLang="en-US" sz="2000" dirty="0">
                <a:solidFill>
                  <a:srgbClr val="FFC000"/>
                </a:solidFill>
                <a:cs typeface="Arial" panose="020B0604020202020204" pitchFamily="34" charset="0"/>
              </a:rPr>
              <a:t> </a:t>
            </a:r>
            <a:endParaRPr lang="en-GB" sz="2000" dirty="0">
              <a:solidFill>
                <a:srgbClr val="FFC000"/>
              </a:solidFill>
            </a:endParaRPr>
          </a:p>
        </p:txBody>
      </p:sp>
      <p:sp>
        <p:nvSpPr>
          <p:cNvPr id="14339" name="Content Placeholder 2"/>
          <p:cNvSpPr txBox="1">
            <a:spLocks/>
          </p:cNvSpPr>
          <p:nvPr/>
        </p:nvSpPr>
        <p:spPr bwMode="auto">
          <a:xfrm>
            <a:off x="457200" y="1474788"/>
            <a:ext cx="8229600"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Clr>
                <a:schemeClr val="accent1"/>
              </a:buClr>
              <a:buSzPct val="70000"/>
              <a:buFont typeface="Wingdings 2" panose="05020102010507070707" pitchFamily="18" charset="2"/>
              <a:buChar char=""/>
              <a:defRPr sz="3200">
                <a:solidFill>
                  <a:schemeClr val="tx1"/>
                </a:solidFill>
                <a:latin typeface="Rockwell" panose="02060603020205020403" pitchFamily="18" charset="0"/>
              </a:defRPr>
            </a:lvl1pPr>
            <a:lvl2pPr marL="639763" indent="-228600">
              <a:spcBef>
                <a:spcPts val="400"/>
              </a:spcBef>
              <a:buClr>
                <a:schemeClr val="accent2"/>
              </a:buClr>
              <a:buSzPct val="90000"/>
              <a:buChar char="•"/>
              <a:defRPr sz="2600">
                <a:solidFill>
                  <a:schemeClr val="tx1"/>
                </a:solidFill>
                <a:latin typeface="Rockwell" panose="02060603020205020403" pitchFamily="18" charset="0"/>
              </a:defRPr>
            </a:lvl2pPr>
            <a:lvl3pPr marL="822325" indent="-190500">
              <a:spcBef>
                <a:spcPts val="400"/>
              </a:spcBef>
              <a:buClr>
                <a:srgbClr val="E68422"/>
              </a:buClr>
              <a:buSzPct val="100000"/>
              <a:buFont typeface="Wingdings 2" panose="05020102010507070707" pitchFamily="18" charset="2"/>
              <a:buChar char=""/>
              <a:defRPr sz="2300">
                <a:solidFill>
                  <a:schemeClr val="tx1"/>
                </a:solidFill>
                <a:latin typeface="Rockwell" panose="02060603020205020403" pitchFamily="18" charset="0"/>
              </a:defRPr>
            </a:lvl3pPr>
            <a:lvl4pPr marL="1004888" indent="-182563">
              <a:spcBef>
                <a:spcPts val="400"/>
              </a:spcBef>
              <a:buClr>
                <a:srgbClr val="E68422"/>
              </a:buClr>
              <a:buSzPct val="100000"/>
              <a:buFont typeface="Wingdings 2" panose="05020102010507070707" pitchFamily="18" charset="2"/>
              <a:buChar char=""/>
              <a:defRPr sz="2000">
                <a:solidFill>
                  <a:schemeClr val="tx1"/>
                </a:solidFill>
                <a:latin typeface="Rockwell" panose="02060603020205020403" pitchFamily="18" charset="0"/>
              </a:defRPr>
            </a:lvl4pPr>
            <a:lvl5pPr marL="1187450" indent="-182563">
              <a:spcBef>
                <a:spcPts val="400"/>
              </a:spcBef>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5pPr>
            <a:lvl6pPr marL="16446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6pPr>
            <a:lvl7pPr marL="21018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7pPr>
            <a:lvl8pPr marL="25590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8pPr>
            <a:lvl9pPr marL="30162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9pPr>
          </a:lstStyle>
          <a:p>
            <a:pPr eaLnBrk="1" hangingPunct="1">
              <a:buFont typeface="Wingdings 2" panose="05020102010507070707" pitchFamily="18" charset="2"/>
              <a:buNone/>
            </a:pPr>
            <a:r>
              <a:rPr lang="en-GB" altLang="en-US" sz="1600" b="1" u="sng" dirty="0"/>
              <a:t>Action Plan response:</a:t>
            </a:r>
          </a:p>
          <a:p>
            <a:pPr eaLnBrk="1" hangingPunct="1">
              <a:buFont typeface="Wingdings 2" panose="05020102010507070707" pitchFamily="18" charset="2"/>
              <a:buNone/>
            </a:pPr>
            <a:endParaRPr lang="en-GB" altLang="en-US" sz="1600" b="1" u="sng" dirty="0"/>
          </a:p>
          <a:p>
            <a:pPr>
              <a:lnSpc>
                <a:spcPct val="115000"/>
              </a:lnSpc>
              <a:spcAft>
                <a:spcPts val="1000"/>
              </a:spcAft>
            </a:pPr>
            <a:r>
              <a:rPr lang="en-GB" altLang="en-US" sz="1800" dirty="0">
                <a:latin typeface="Calibri" panose="020F0502020204030204" pitchFamily="34" charset="0"/>
                <a:ea typeface="Calibri" panose="020F0502020204030204" pitchFamily="34" charset="0"/>
                <a:cs typeface="Times New Roman" panose="02020603050405020304" pitchFamily="18" charset="0"/>
              </a:rPr>
              <a:t>We have made progress in regard to the pupils resilience and ability to keep moving in lesson time. After </a:t>
            </a:r>
            <a:r>
              <a:rPr lang="en-GB" altLang="en-US" sz="1800" dirty="0" err="1">
                <a:latin typeface="Calibri" panose="020F0502020204030204" pitchFamily="34" charset="0"/>
                <a:ea typeface="Calibri" panose="020F0502020204030204" pitchFamily="34" charset="0"/>
                <a:cs typeface="Times New Roman" panose="02020603050405020304" pitchFamily="18" charset="0"/>
              </a:rPr>
              <a:t>Covid</a:t>
            </a:r>
            <a:r>
              <a:rPr lang="en-GB" altLang="en-US" sz="1800" dirty="0">
                <a:latin typeface="Calibri" panose="020F0502020204030204" pitchFamily="34" charset="0"/>
                <a:ea typeface="Calibri" panose="020F0502020204030204" pitchFamily="34" charset="0"/>
                <a:cs typeface="Times New Roman" panose="02020603050405020304" pitchFamily="18" charset="0"/>
              </a:rPr>
              <a:t> we have found some of our pupils were a little short of fitness, whilst data shows they have begun to make a recovery. We still feel that all of our children would benefit from being encouraged to challenge themselves to move a little more throughout each day.</a:t>
            </a:r>
          </a:p>
          <a:p>
            <a:pPr>
              <a:lnSpc>
                <a:spcPct val="115000"/>
              </a:lnSpc>
              <a:spcAft>
                <a:spcPts val="1000"/>
              </a:spcAft>
            </a:pPr>
            <a:r>
              <a:rPr lang="en-GB" altLang="en-US" sz="1800" dirty="0">
                <a:latin typeface="Calibri" panose="020F0502020204030204" pitchFamily="34" charset="0"/>
                <a:ea typeface="Calibri" panose="020F0502020204030204" pitchFamily="34" charset="0"/>
                <a:cs typeface="Times New Roman" panose="02020603050405020304" pitchFamily="18" charset="0"/>
              </a:rPr>
              <a:t> </a:t>
            </a:r>
          </a:p>
          <a:p>
            <a:r>
              <a:rPr lang="en-GB" altLang="en-US" sz="1800" dirty="0">
                <a:latin typeface="Calibri" panose="020F0502020204030204" pitchFamily="34" charset="0"/>
                <a:ea typeface="Calibri" panose="020F0502020204030204" pitchFamily="34" charset="0"/>
                <a:cs typeface="Times New Roman" panose="02020603050405020304" pitchFamily="18" charset="0"/>
              </a:rPr>
              <a:t>Mr. </a:t>
            </a:r>
            <a:r>
              <a:rPr lang="en-GB" altLang="en-US" sz="1800" dirty="0" err="1" smtClean="0">
                <a:latin typeface="Calibri" panose="020F0502020204030204" pitchFamily="34" charset="0"/>
                <a:ea typeface="Calibri" panose="020F0502020204030204" pitchFamily="34" charset="0"/>
                <a:cs typeface="Times New Roman" panose="02020603050405020304" pitchFamily="18" charset="0"/>
              </a:rPr>
              <a:t>Sigley</a:t>
            </a:r>
            <a:r>
              <a:rPr lang="en-GB" altLang="en-US" sz="1800" dirty="0" smtClean="0">
                <a:latin typeface="Calibri" panose="020F0502020204030204" pitchFamily="34" charset="0"/>
                <a:ea typeface="Calibri" panose="020F0502020204030204" pitchFamily="34" charset="0"/>
                <a:cs typeface="Times New Roman" panose="02020603050405020304" pitchFamily="18" charset="0"/>
              </a:rPr>
              <a:t> and Mrs Wilshaw are </a:t>
            </a:r>
            <a:r>
              <a:rPr lang="en-GB" altLang="en-US" sz="1800" dirty="0">
                <a:latin typeface="Calibri" panose="020F0502020204030204" pitchFamily="34" charset="0"/>
                <a:ea typeface="Calibri" panose="020F0502020204030204" pitchFamily="34" charset="0"/>
                <a:cs typeface="Times New Roman" panose="02020603050405020304" pitchFamily="18" charset="0"/>
              </a:rPr>
              <a:t>running a plethora of initiatives to inspire the children to be the best they can be. We will also continue </a:t>
            </a:r>
            <a:r>
              <a:rPr lang="en-GB" altLang="en-US" sz="1800" dirty="0" smtClean="0">
                <a:latin typeface="Calibri" panose="020F0502020204030204" pitchFamily="34" charset="0"/>
                <a:ea typeface="Calibri" panose="020F0502020204030204" pitchFamily="34" charset="0"/>
                <a:cs typeface="Times New Roman" panose="02020603050405020304" pitchFamily="18" charset="0"/>
              </a:rPr>
              <a:t>to teach our engaging curriculum, facilitate active play times, </a:t>
            </a:r>
            <a:r>
              <a:rPr lang="en-GB" altLang="en-US" sz="1800" dirty="0">
                <a:latin typeface="Calibri" panose="020F0502020204030204" pitchFamily="34" charset="0"/>
                <a:ea typeface="Calibri" panose="020F0502020204030204" pitchFamily="34" charset="0"/>
                <a:cs typeface="Times New Roman" panose="02020603050405020304" pitchFamily="18" charset="0"/>
              </a:rPr>
              <a:t>use our effort bags as a reward and to tackle socio-economic barriers, as well as our Wall of Fame and </a:t>
            </a:r>
            <a:r>
              <a:rPr lang="en-GB" altLang="en-US" sz="1800" dirty="0" smtClean="0">
                <a:latin typeface="Calibri" panose="020F0502020204030204" pitchFamily="34" charset="0"/>
                <a:ea typeface="Calibri" panose="020F0502020204030204" pitchFamily="34" charset="0"/>
                <a:cs typeface="Times New Roman" panose="02020603050405020304" pitchFamily="18" charset="0"/>
              </a:rPr>
              <a:t>Healthy </a:t>
            </a:r>
            <a:r>
              <a:rPr lang="en-GB" altLang="en-US" sz="1800" dirty="0">
                <a:latin typeface="Calibri" panose="020F0502020204030204" pitchFamily="34" charset="0"/>
                <a:ea typeface="Calibri" panose="020F0502020204030204" pitchFamily="34" charset="0"/>
                <a:cs typeface="Times New Roman" panose="02020603050405020304" pitchFamily="18" charset="0"/>
              </a:rPr>
              <a:t>Lifestyle week. </a:t>
            </a:r>
            <a:endParaRPr lang="en-GB" altLang="en-US" sz="1600" b="1"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txBox="1">
            <a:spLocks/>
          </p:cNvSpPr>
          <p:nvPr/>
        </p:nvSpPr>
        <p:spPr bwMode="auto">
          <a:xfrm>
            <a:off x="449705" y="1772816"/>
            <a:ext cx="8229600"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Clr>
                <a:schemeClr val="accent1"/>
              </a:buClr>
              <a:buSzPct val="70000"/>
              <a:buFont typeface="Wingdings 2" panose="05020102010507070707" pitchFamily="18" charset="2"/>
              <a:buChar char=""/>
              <a:defRPr sz="3200">
                <a:solidFill>
                  <a:schemeClr val="tx1"/>
                </a:solidFill>
                <a:latin typeface="Rockwell" panose="02060603020205020403" pitchFamily="18" charset="0"/>
              </a:defRPr>
            </a:lvl1pPr>
            <a:lvl2pPr marL="639763" indent="-228600">
              <a:spcBef>
                <a:spcPts val="400"/>
              </a:spcBef>
              <a:buClr>
                <a:schemeClr val="accent2"/>
              </a:buClr>
              <a:buSzPct val="90000"/>
              <a:buChar char="•"/>
              <a:defRPr sz="2600">
                <a:solidFill>
                  <a:schemeClr val="tx1"/>
                </a:solidFill>
                <a:latin typeface="Rockwell" panose="02060603020205020403" pitchFamily="18" charset="0"/>
              </a:defRPr>
            </a:lvl2pPr>
            <a:lvl3pPr marL="822325" indent="-190500">
              <a:spcBef>
                <a:spcPts val="400"/>
              </a:spcBef>
              <a:buClr>
                <a:srgbClr val="E68422"/>
              </a:buClr>
              <a:buSzPct val="100000"/>
              <a:buFont typeface="Wingdings 2" panose="05020102010507070707" pitchFamily="18" charset="2"/>
              <a:buChar char=""/>
              <a:defRPr sz="2300">
                <a:solidFill>
                  <a:schemeClr val="tx1"/>
                </a:solidFill>
                <a:latin typeface="Rockwell" panose="02060603020205020403" pitchFamily="18" charset="0"/>
              </a:defRPr>
            </a:lvl3pPr>
            <a:lvl4pPr marL="1004888" indent="-182563">
              <a:spcBef>
                <a:spcPts val="400"/>
              </a:spcBef>
              <a:buClr>
                <a:srgbClr val="E68422"/>
              </a:buClr>
              <a:buSzPct val="100000"/>
              <a:buFont typeface="Wingdings 2" panose="05020102010507070707" pitchFamily="18" charset="2"/>
              <a:buChar char=""/>
              <a:defRPr sz="2000">
                <a:solidFill>
                  <a:schemeClr val="tx1"/>
                </a:solidFill>
                <a:latin typeface="Rockwell" panose="02060603020205020403" pitchFamily="18" charset="0"/>
              </a:defRPr>
            </a:lvl4pPr>
            <a:lvl5pPr marL="1187450" indent="-182563">
              <a:spcBef>
                <a:spcPts val="400"/>
              </a:spcBef>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5pPr>
            <a:lvl6pPr marL="16446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6pPr>
            <a:lvl7pPr marL="21018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7pPr>
            <a:lvl8pPr marL="25590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8pPr>
            <a:lvl9pPr marL="30162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9pPr>
          </a:lstStyle>
          <a:p>
            <a:pPr eaLnBrk="1" hangingPunct="1">
              <a:buFont typeface="Wingdings 2" panose="05020102010507070707" pitchFamily="18" charset="2"/>
              <a:buNone/>
            </a:pPr>
            <a:r>
              <a:rPr lang="en-GB" altLang="en-US" sz="1600" b="1" u="sng" dirty="0"/>
              <a:t>Action Plan response</a:t>
            </a:r>
          </a:p>
          <a:p>
            <a:pPr eaLnBrk="1" hangingPunct="1">
              <a:buFont typeface="Wingdings 2" panose="05020102010507070707" pitchFamily="18" charset="2"/>
              <a:buNone/>
            </a:pPr>
            <a:endParaRPr lang="en-GB" altLang="en-US" sz="1600" b="1" u="sng" dirty="0">
              <a:latin typeface="Calibri" panose="020F0502020204030204" pitchFamily="34" charset="0"/>
              <a:ea typeface="Calibri" panose="020F0502020204030204" pitchFamily="34" charset="0"/>
              <a:cs typeface="Calibri" panose="020F0502020204030204" pitchFamily="34" charset="0"/>
            </a:endParaRPr>
          </a:p>
          <a:p>
            <a:r>
              <a:rPr lang="en-GB" sz="1800" dirty="0" smtClean="0">
                <a:effectLst/>
                <a:latin typeface="Calibri" panose="020F0502020204030204" pitchFamily="34" charset="0"/>
                <a:ea typeface="Calibri" panose="020F0502020204030204" pitchFamily="34" charset="0"/>
                <a:cs typeface="Calibri" panose="020F0502020204030204" pitchFamily="34" charset="0"/>
              </a:rPr>
              <a:t>Throughout this year, we have been working hard to encourage children to take ownership of leading and organising games both in lessons and during playtimes. This is an area we are keen to continue developing further in the next academic year.</a:t>
            </a:r>
          </a:p>
          <a:p>
            <a:endParaRPr lang="en-GB" sz="1800" dirty="0" smtClean="0">
              <a:latin typeface="Calibri" panose="020F0502020204030204" pitchFamily="34" charset="0"/>
              <a:ea typeface="Calibri" panose="020F0502020204030204" pitchFamily="34" charset="0"/>
              <a:cs typeface="Calibri" panose="020F0502020204030204" pitchFamily="34" charset="0"/>
            </a:endParaRPr>
          </a:p>
          <a:p>
            <a:r>
              <a:rPr lang="en-GB" sz="1800" dirty="0" smtClean="0">
                <a:effectLst/>
                <a:latin typeface="Calibri" panose="020F0502020204030204" pitchFamily="34" charset="0"/>
                <a:ea typeface="Calibri" panose="020F0502020204030204" pitchFamily="34" charset="0"/>
                <a:cs typeface="Calibri" panose="020F0502020204030204" pitchFamily="34" charset="0"/>
              </a:rPr>
              <a:t>CSI will deliver playground leader sessions to model and support children in leading activities during break and lunch times. We are also restructuring playtimes to make them more active, promoting fitness, teamwork and leadership skills across the school.</a:t>
            </a:r>
            <a:endParaRPr lang="en-GB" sz="1800" dirty="0" smtClean="0">
              <a:latin typeface="Calibri" panose="020F0502020204030204" pitchFamily="34" charset="0"/>
              <a:ea typeface="Calibri" panose="020F0502020204030204" pitchFamily="34" charset="0"/>
              <a:cs typeface="Calibri" panose="020F0502020204030204" pitchFamily="34" charset="0"/>
            </a:endParaRPr>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600"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600" b="1" u="sng" dirty="0"/>
          </a:p>
          <a:p>
            <a:pPr eaLnBrk="1" hangingPunct="1">
              <a:buFont typeface="Wingdings 2" panose="05020102010507070707" pitchFamily="18" charset="2"/>
              <a:buNone/>
            </a:pPr>
            <a:endParaRPr lang="en-GB" altLang="en-US" sz="1400" b="1" u="sng" dirty="0">
              <a:latin typeface="Calibri" panose="020F0502020204030204" pitchFamily="34" charset="0"/>
            </a:endParaRPr>
          </a:p>
        </p:txBody>
      </p:sp>
      <p:sp>
        <p:nvSpPr>
          <p:cNvPr id="4" name="Title 1"/>
          <p:cNvSpPr txBox="1">
            <a:spLocks/>
          </p:cNvSpPr>
          <p:nvPr/>
        </p:nvSpPr>
        <p:spPr>
          <a:xfrm>
            <a:off x="457200" y="485800"/>
            <a:ext cx="8229600" cy="1143000"/>
          </a:xfrm>
          <a:prstGeom prst="rect">
            <a:avLst/>
          </a:prstGeom>
        </p:spPr>
        <p:txBody>
          <a:bodyPr>
            <a:scene3d>
              <a:camera prst="orthographicFront"/>
              <a:lightRig rig="soft" dir="t">
                <a:rot lat="0" lon="0" rev="2400000"/>
              </a:lightRig>
            </a:scene3d>
            <a:sp3d>
              <a:bevelT w="19050" h="12700"/>
            </a:sp3d>
          </a:bodyPr>
          <a:lst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a:lstStyle>
          <a:p>
            <a:pPr lvl="0" algn="l"/>
            <a:r>
              <a:rPr lang="en-GB" altLang="en-US" sz="2000" dirty="0">
                <a:solidFill>
                  <a:srgbClr val="FFC000"/>
                </a:solidFill>
                <a:cs typeface="Arial" panose="020B0604020202020204" pitchFamily="34" charset="0"/>
              </a:rPr>
              <a:t>Orange 2:</a:t>
            </a:r>
            <a:r>
              <a:rPr lang="en-US" sz="2000" dirty="0"/>
              <a:t>Pupils think for themselves and take initiative in the organization and completion of tasks; leadership skills are evident and are actively encouraged.</a:t>
            </a:r>
            <a:endParaRPr lang="en-GB" sz="2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97768"/>
            <a:ext cx="8229600" cy="1143000"/>
          </a:xfrm>
        </p:spPr>
        <p:txBody>
          <a:bodyPr anchor="t">
            <a:noAutofit/>
          </a:bodyPr>
          <a:lstStyle/>
          <a:p>
            <a:pPr marL="54864" algn="l" eaLnBrk="1" fontAlgn="auto" hangingPunct="1">
              <a:spcAft>
                <a:spcPts val="0"/>
              </a:spcAft>
              <a:defRPr/>
            </a:pPr>
            <a:r>
              <a:rPr lang="en-GB" altLang="en-US" sz="2000" dirty="0">
                <a:solidFill>
                  <a:srgbClr val="FFC000"/>
                </a:solidFill>
                <a:cs typeface="Arial" charset="0"/>
              </a:rPr>
              <a:t/>
            </a:r>
            <a:br>
              <a:rPr lang="en-GB" altLang="en-US" sz="2000" dirty="0">
                <a:solidFill>
                  <a:srgbClr val="FFC000"/>
                </a:solidFill>
                <a:cs typeface="Arial" charset="0"/>
              </a:rPr>
            </a:br>
            <a:r>
              <a:rPr lang="en-GB" altLang="en-US" sz="2000" dirty="0">
                <a:solidFill>
                  <a:srgbClr val="FF0000"/>
                </a:solidFill>
              </a:rPr>
              <a:t/>
            </a:r>
            <a:br>
              <a:rPr lang="en-GB" altLang="en-US" sz="2000" dirty="0">
                <a:solidFill>
                  <a:srgbClr val="FF0000"/>
                </a:solidFill>
              </a:rPr>
            </a:br>
            <a:endParaRPr lang="en-GB" sz="2000" dirty="0">
              <a:solidFill>
                <a:schemeClr val="tx2">
                  <a:tint val="100000"/>
                  <a:shade val="90000"/>
                  <a:satMod val="250000"/>
                  <a:alpha val="100000"/>
                </a:schemeClr>
              </a:solidFill>
            </a:endParaRPr>
          </a:p>
        </p:txBody>
      </p:sp>
      <p:sp>
        <p:nvSpPr>
          <p:cNvPr id="16387" name="Content Placeholder 2"/>
          <p:cNvSpPr txBox="1">
            <a:spLocks/>
          </p:cNvSpPr>
          <p:nvPr/>
        </p:nvSpPr>
        <p:spPr bwMode="auto">
          <a:xfrm>
            <a:off x="457200" y="1557338"/>
            <a:ext cx="8229600"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Clr>
                <a:schemeClr val="accent1"/>
              </a:buClr>
              <a:buSzPct val="70000"/>
              <a:buFont typeface="Wingdings 2" panose="05020102010507070707" pitchFamily="18" charset="2"/>
              <a:buChar char=""/>
              <a:defRPr sz="3200">
                <a:solidFill>
                  <a:schemeClr val="tx1"/>
                </a:solidFill>
                <a:latin typeface="Rockwell" panose="02060603020205020403" pitchFamily="18" charset="0"/>
              </a:defRPr>
            </a:lvl1pPr>
            <a:lvl2pPr marL="639763" indent="-228600">
              <a:spcBef>
                <a:spcPts val="400"/>
              </a:spcBef>
              <a:buClr>
                <a:schemeClr val="accent2"/>
              </a:buClr>
              <a:buSzPct val="90000"/>
              <a:buChar char="•"/>
              <a:defRPr sz="2600">
                <a:solidFill>
                  <a:schemeClr val="tx1"/>
                </a:solidFill>
                <a:latin typeface="Rockwell" panose="02060603020205020403" pitchFamily="18" charset="0"/>
              </a:defRPr>
            </a:lvl2pPr>
            <a:lvl3pPr marL="822325" indent="-190500">
              <a:spcBef>
                <a:spcPts val="400"/>
              </a:spcBef>
              <a:buClr>
                <a:srgbClr val="E68422"/>
              </a:buClr>
              <a:buSzPct val="100000"/>
              <a:buFont typeface="Wingdings 2" panose="05020102010507070707" pitchFamily="18" charset="2"/>
              <a:buChar char=""/>
              <a:defRPr sz="2300">
                <a:solidFill>
                  <a:schemeClr val="tx1"/>
                </a:solidFill>
                <a:latin typeface="Rockwell" panose="02060603020205020403" pitchFamily="18" charset="0"/>
              </a:defRPr>
            </a:lvl3pPr>
            <a:lvl4pPr marL="1004888" indent="-182563">
              <a:spcBef>
                <a:spcPts val="400"/>
              </a:spcBef>
              <a:buClr>
                <a:srgbClr val="E68422"/>
              </a:buClr>
              <a:buSzPct val="100000"/>
              <a:buFont typeface="Wingdings 2" panose="05020102010507070707" pitchFamily="18" charset="2"/>
              <a:buChar char=""/>
              <a:defRPr sz="2000">
                <a:solidFill>
                  <a:schemeClr val="tx1"/>
                </a:solidFill>
                <a:latin typeface="Rockwell" panose="02060603020205020403" pitchFamily="18" charset="0"/>
              </a:defRPr>
            </a:lvl4pPr>
            <a:lvl5pPr marL="1187450" indent="-182563">
              <a:spcBef>
                <a:spcPts val="400"/>
              </a:spcBef>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5pPr>
            <a:lvl6pPr marL="16446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6pPr>
            <a:lvl7pPr marL="21018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7pPr>
            <a:lvl8pPr marL="25590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8pPr>
            <a:lvl9pPr marL="30162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9pPr>
          </a:lstStyle>
          <a:p>
            <a:pPr eaLnBrk="1" hangingPunct="1">
              <a:buFont typeface="Wingdings 2" panose="05020102010507070707" pitchFamily="18" charset="2"/>
              <a:buNone/>
            </a:pPr>
            <a:r>
              <a:rPr lang="en-GB" altLang="en-US" sz="1600" b="1" u="sng" dirty="0">
                <a:latin typeface="+mn-lt"/>
                <a:ea typeface="Calibri" panose="020F0502020204030204" pitchFamily="34" charset="0"/>
                <a:cs typeface="Calibri" panose="020F0502020204030204" pitchFamily="34" charset="0"/>
              </a:rPr>
              <a:t>Action Plan response:</a:t>
            </a:r>
          </a:p>
          <a:p>
            <a:pPr eaLnBrk="1" hangingPunct="1">
              <a:buFont typeface="Wingdings 2" panose="05020102010507070707" pitchFamily="18" charset="2"/>
              <a:buNone/>
            </a:pPr>
            <a:endParaRPr lang="en-GB" altLang="en-US" sz="1600" b="1" u="sng" dirty="0">
              <a:latin typeface="Calibri" panose="020F0502020204030204" pitchFamily="34" charset="0"/>
              <a:ea typeface="Calibri" panose="020F0502020204030204" pitchFamily="34" charset="0"/>
              <a:cs typeface="Calibri" panose="020F0502020204030204" pitchFamily="34" charset="0"/>
            </a:endParaRPr>
          </a:p>
          <a:p>
            <a:pPr>
              <a:lnSpc>
                <a:spcPct val="115000"/>
              </a:lnSpc>
              <a:spcAft>
                <a:spcPts val="1000"/>
              </a:spcAft>
            </a:pPr>
            <a:r>
              <a:rPr lang="en-GB" altLang="en-US" sz="1800" dirty="0">
                <a:latin typeface="Calibri" panose="020F0502020204030204" pitchFamily="34" charset="0"/>
                <a:ea typeface="Calibri" panose="020F0502020204030204" pitchFamily="34" charset="0"/>
                <a:cs typeface="Calibri" panose="020F0502020204030204" pitchFamily="34" charset="0"/>
              </a:rPr>
              <a:t>We think our children are amazing at St. Peter’s – especially in P.E! We think it’s time our local community knows it too</a:t>
            </a:r>
            <a:r>
              <a:rPr lang="en-GB" altLang="en-US" sz="1800" dirty="0" smtClean="0">
                <a:latin typeface="Calibri" panose="020F0502020204030204" pitchFamily="34" charset="0"/>
                <a:ea typeface="Calibri" panose="020F0502020204030204" pitchFamily="34" charset="0"/>
                <a:cs typeface="Calibri" panose="020F0502020204030204" pitchFamily="34" charset="0"/>
              </a:rPr>
              <a:t>.</a:t>
            </a:r>
            <a:endParaRPr lang="en-GB" altLang="en-US" sz="1800" dirty="0">
              <a:latin typeface="Calibri" panose="020F0502020204030204" pitchFamily="34" charset="0"/>
              <a:ea typeface="Calibri" panose="020F0502020204030204" pitchFamily="34" charset="0"/>
              <a:cs typeface="Calibri" panose="020F0502020204030204" pitchFamily="34" charset="0"/>
            </a:endParaRPr>
          </a:p>
          <a:p>
            <a:pPr>
              <a:lnSpc>
                <a:spcPct val="115000"/>
              </a:lnSpc>
              <a:spcAft>
                <a:spcPts val="1000"/>
              </a:spcAft>
            </a:pPr>
            <a:r>
              <a:rPr lang="en-GB" sz="1800" dirty="0" smtClean="0">
                <a:latin typeface="Calibri" panose="020F0502020204030204" pitchFamily="34" charset="0"/>
                <a:ea typeface="Calibri" panose="020F0502020204030204" pitchFamily="34" charset="0"/>
                <a:cs typeface="Calibri" panose="020F0502020204030204" pitchFamily="34" charset="0"/>
              </a:rPr>
              <a:t>Throughout 2026/27, we aim to inspire our children to be as active as possible outside of school. We will continue to strengthen our links with community sport and physical activity providers, while monitoring how many of our children are taking part. This year, we will also maintain our external partnerships to offer a range of sports opportunities both during curriculum time and through after‑school clubs.</a:t>
            </a:r>
          </a:p>
          <a:p>
            <a:pPr>
              <a:lnSpc>
                <a:spcPct val="115000"/>
              </a:lnSpc>
              <a:spcAft>
                <a:spcPts val="1000"/>
              </a:spcAft>
            </a:pPr>
            <a:r>
              <a:rPr lang="en-GB" altLang="en-US" sz="1800" dirty="0" smtClean="0">
                <a:latin typeface="Calibri" panose="020F0502020204030204" pitchFamily="34" charset="0"/>
                <a:ea typeface="Calibri" panose="020F0502020204030204" pitchFamily="34" charset="0"/>
                <a:cs typeface="Calibri" panose="020F0502020204030204" pitchFamily="34" charset="0"/>
              </a:rPr>
              <a:t>Ultimately </a:t>
            </a:r>
            <a:r>
              <a:rPr lang="en-GB" altLang="en-US" sz="1800" dirty="0">
                <a:latin typeface="Calibri" panose="020F0502020204030204" pitchFamily="34" charset="0"/>
                <a:ea typeface="Calibri" panose="020F0502020204030204" pitchFamily="34" charset="0"/>
                <a:cs typeface="Calibri" panose="020F0502020204030204" pitchFamily="34" charset="0"/>
              </a:rPr>
              <a:t>we want our children to lead a healthy, happy and safe life. </a:t>
            </a:r>
            <a:r>
              <a:rPr lang="en-GB" altLang="en-US" sz="1800" dirty="0" smtClean="0">
                <a:latin typeface="Calibri" panose="020F0502020204030204" pitchFamily="34" charset="0"/>
                <a:ea typeface="Calibri" panose="020F0502020204030204" pitchFamily="34" charset="0"/>
                <a:cs typeface="Calibri" panose="020F0502020204030204" pitchFamily="34" charset="0"/>
              </a:rPr>
              <a:t>The best </a:t>
            </a:r>
            <a:r>
              <a:rPr lang="en-GB" altLang="en-US" sz="1800" dirty="0">
                <a:latin typeface="Calibri" panose="020F0502020204030204" pitchFamily="34" charset="0"/>
                <a:ea typeface="Calibri" panose="020F0502020204030204" pitchFamily="34" charset="0"/>
                <a:cs typeface="Calibri" panose="020F0502020204030204" pitchFamily="34" charset="0"/>
              </a:rPr>
              <a:t>way to do that is to join in organised exercise outside of School.</a:t>
            </a:r>
            <a:endParaRPr lang="en-GB" altLang="en-US" sz="1600" b="1" u="sng" dirty="0">
              <a:latin typeface="Calibri" panose="020F0502020204030204" pitchFamily="34" charset="0"/>
              <a:ea typeface="Calibri" panose="020F0502020204030204" pitchFamily="34" charset="0"/>
              <a:cs typeface="Calibri" panose="020F0502020204030204" pitchFamily="34" charset="0"/>
            </a:endParaRPr>
          </a:p>
          <a:p>
            <a:pPr eaLnBrk="1" hangingPunct="1">
              <a:buFont typeface="Wingdings 2" panose="05020102010507070707" pitchFamily="18" charset="2"/>
              <a:buNone/>
            </a:pPr>
            <a:endParaRPr lang="en-GB" altLang="en-US" dirty="0"/>
          </a:p>
        </p:txBody>
      </p:sp>
      <p:sp>
        <p:nvSpPr>
          <p:cNvPr id="16388" name="Rectangle 1"/>
          <p:cNvSpPr>
            <a:spLocks noChangeArrowheads="1"/>
          </p:cNvSpPr>
          <p:nvPr/>
        </p:nvSpPr>
        <p:spPr bwMode="auto">
          <a:xfrm>
            <a:off x="492125" y="469900"/>
            <a:ext cx="84042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cs typeface="Arial" panose="020B0604020202020204" pitchFamily="34" charset="0"/>
              </a:defRPr>
            </a:lvl1pPr>
            <a:lvl2pPr marL="742950" indent="-285750">
              <a:defRPr>
                <a:solidFill>
                  <a:schemeClr val="tx1"/>
                </a:solidFill>
                <a:latin typeface="Rockwell" panose="02060603020205020403" pitchFamily="18" charset="0"/>
                <a:cs typeface="Arial" panose="020B0604020202020204" pitchFamily="34" charset="0"/>
              </a:defRPr>
            </a:lvl2pPr>
            <a:lvl3pPr marL="1143000" indent="-228600">
              <a:defRPr>
                <a:solidFill>
                  <a:schemeClr val="tx1"/>
                </a:solidFill>
                <a:latin typeface="Rockwell" panose="02060603020205020403" pitchFamily="18" charset="0"/>
                <a:cs typeface="Arial" panose="020B0604020202020204" pitchFamily="34" charset="0"/>
              </a:defRPr>
            </a:lvl3pPr>
            <a:lvl4pPr marL="1600200" indent="-228600">
              <a:defRPr>
                <a:solidFill>
                  <a:schemeClr val="tx1"/>
                </a:solidFill>
                <a:latin typeface="Rockwell" panose="02060603020205020403" pitchFamily="18" charset="0"/>
                <a:cs typeface="Arial" panose="020B0604020202020204" pitchFamily="34" charset="0"/>
              </a:defRPr>
            </a:lvl4pPr>
            <a:lvl5pPr marL="2057400" indent="-228600">
              <a:defRPr>
                <a:solidFill>
                  <a:schemeClr val="tx1"/>
                </a:solidFill>
                <a:latin typeface="Rockwell" panose="020606030202050204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9pPr>
          </a:lstStyle>
          <a:p>
            <a:pPr lvl="0"/>
            <a:r>
              <a:rPr lang="en-GB" altLang="en-US" dirty="0">
                <a:solidFill>
                  <a:srgbClr val="FFC000"/>
                </a:solidFill>
              </a:rPr>
              <a:t>Orange 3: </a:t>
            </a:r>
            <a:r>
              <a:rPr lang="en-US" sz="1800" dirty="0" smtClean="0"/>
              <a:t>Links exist with other schools, clubs and sports organizations, which contribute to extending the range and quality of opportunities provided for pupils.</a:t>
            </a:r>
            <a:endParaRPr lang="en-GB" sz="1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defRPr/>
            </a:pPr>
            <a:r>
              <a:rPr lang="en-GB" dirty="0">
                <a:solidFill>
                  <a:srgbClr val="FFC000"/>
                </a:solidFill>
              </a:rPr>
              <a:t>Current ‘regular, organised’ extra-curricular participation</a:t>
            </a:r>
          </a:p>
        </p:txBody>
      </p:sp>
      <p:graphicFrame>
        <p:nvGraphicFramePr>
          <p:cNvPr id="4" name="Table 4"/>
          <p:cNvGraphicFramePr>
            <a:graphicFrameLocks noGrp="1"/>
          </p:cNvGraphicFramePr>
          <p:nvPr>
            <p:extLst>
              <p:ext uri="{D42A27DB-BD31-4B8C-83A1-F6EECF244321}">
                <p14:modId xmlns:p14="http://schemas.microsoft.com/office/powerpoint/2010/main" val="978552871"/>
              </p:ext>
            </p:extLst>
          </p:nvPr>
        </p:nvGraphicFramePr>
        <p:xfrm>
          <a:off x="2316163" y="1557338"/>
          <a:ext cx="4703764" cy="4962527"/>
        </p:xfrm>
        <a:graphic>
          <a:graphicData uri="http://schemas.openxmlformats.org/drawingml/2006/table">
            <a:tbl>
              <a:tblPr firstRow="1" bandRow="1">
                <a:tableStyleId>{5C22544A-7EE6-4342-B048-85BDC9FD1C3A}</a:tableStyleId>
              </a:tblPr>
              <a:tblGrid>
                <a:gridCol w="1175941">
                  <a:extLst>
                    <a:ext uri="{9D8B030D-6E8A-4147-A177-3AD203B41FA5}">
                      <a16:colId xmlns:a16="http://schemas.microsoft.com/office/drawing/2014/main" val="20000"/>
                    </a:ext>
                  </a:extLst>
                </a:gridCol>
                <a:gridCol w="1175941">
                  <a:extLst>
                    <a:ext uri="{9D8B030D-6E8A-4147-A177-3AD203B41FA5}">
                      <a16:colId xmlns:a16="http://schemas.microsoft.com/office/drawing/2014/main" val="20001"/>
                    </a:ext>
                  </a:extLst>
                </a:gridCol>
                <a:gridCol w="1175941">
                  <a:extLst>
                    <a:ext uri="{9D8B030D-6E8A-4147-A177-3AD203B41FA5}">
                      <a16:colId xmlns:a16="http://schemas.microsoft.com/office/drawing/2014/main" val="20002"/>
                    </a:ext>
                  </a:extLst>
                </a:gridCol>
                <a:gridCol w="1175941">
                  <a:extLst>
                    <a:ext uri="{9D8B030D-6E8A-4147-A177-3AD203B41FA5}">
                      <a16:colId xmlns:a16="http://schemas.microsoft.com/office/drawing/2014/main" val="20003"/>
                    </a:ext>
                  </a:extLst>
                </a:gridCol>
              </a:tblGrid>
              <a:tr h="482449">
                <a:tc gridSpan="2">
                  <a:txBody>
                    <a:bodyPr/>
                    <a:lstStyle/>
                    <a:p>
                      <a:pPr algn="ctr"/>
                      <a:r>
                        <a:rPr lang="en-GB" sz="1800" dirty="0"/>
                        <a:t>September </a:t>
                      </a:r>
                      <a:r>
                        <a:rPr lang="en-GB" sz="1800" dirty="0" smtClean="0"/>
                        <a:t>2026</a:t>
                      </a:r>
                      <a:endParaRPr lang="en-GB" sz="1800" dirty="0"/>
                    </a:p>
                  </a:txBody>
                  <a:tcPr marL="91426" marR="91426" marT="45719" marB="45719"/>
                </a:tc>
                <a:tc hMerge="1">
                  <a:txBody>
                    <a:bodyPr/>
                    <a:lstStyle/>
                    <a:p>
                      <a:endParaRPr lang="en-GB" dirty="0"/>
                    </a:p>
                  </a:txBody>
                  <a:tcPr/>
                </a:tc>
                <a:tc gridSpan="2">
                  <a:txBody>
                    <a:bodyPr/>
                    <a:lstStyle/>
                    <a:p>
                      <a:pPr algn="ctr"/>
                      <a:r>
                        <a:rPr lang="en-GB" sz="1800" dirty="0"/>
                        <a:t>December </a:t>
                      </a:r>
                      <a:r>
                        <a:rPr lang="en-GB" sz="1800" dirty="0" smtClean="0"/>
                        <a:t>2026</a:t>
                      </a:r>
                      <a:endParaRPr lang="en-GB" sz="1800" dirty="0"/>
                    </a:p>
                  </a:txBody>
                  <a:tcPr marL="91426" marR="91426" marT="45719" marB="45719"/>
                </a:tc>
                <a:tc hMerge="1">
                  <a:txBody>
                    <a:bodyPr/>
                    <a:lstStyle/>
                    <a:p>
                      <a:endParaRPr lang="en-GB" dirty="0"/>
                    </a:p>
                  </a:txBody>
                  <a:tcPr/>
                </a:tc>
                <a:extLst>
                  <a:ext uri="{0D108BD9-81ED-4DB2-BD59-A6C34878D82A}">
                    <a16:rowId xmlns:a16="http://schemas.microsoft.com/office/drawing/2014/main" val="10000"/>
                  </a:ext>
                </a:extLst>
              </a:tr>
              <a:tr h="640000">
                <a:tc>
                  <a:txBody>
                    <a:bodyPr/>
                    <a:lstStyle/>
                    <a:p>
                      <a:pPr algn="ctr"/>
                      <a:r>
                        <a:rPr lang="en-GB" sz="1800" dirty="0"/>
                        <a:t>Y1</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noFill/>
                  </a:tcPr>
                </a:tc>
                <a:tc>
                  <a:txBody>
                    <a:bodyPr/>
                    <a:lstStyle/>
                    <a:p>
                      <a:pPr algn="ctr"/>
                      <a:r>
                        <a:rPr lang="en-GB" sz="1800" dirty="0"/>
                        <a:t>Y1</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tc>
                <a:extLst>
                  <a:ext uri="{0D108BD9-81ED-4DB2-BD59-A6C34878D82A}">
                    <a16:rowId xmlns:a16="http://schemas.microsoft.com/office/drawing/2014/main" val="10001"/>
                  </a:ext>
                </a:extLst>
              </a:tr>
              <a:tr h="640000">
                <a:tc>
                  <a:txBody>
                    <a:bodyPr/>
                    <a:lstStyle/>
                    <a:p>
                      <a:pPr algn="ctr"/>
                      <a:r>
                        <a:rPr lang="en-GB" sz="1800" dirty="0"/>
                        <a:t>Y2</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noFill/>
                  </a:tcPr>
                </a:tc>
                <a:tc>
                  <a:txBody>
                    <a:bodyPr/>
                    <a:lstStyle/>
                    <a:p>
                      <a:pPr algn="ctr"/>
                      <a:r>
                        <a:rPr lang="en-GB" sz="1800" dirty="0"/>
                        <a:t>Y2</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tc>
                <a:extLst>
                  <a:ext uri="{0D108BD9-81ED-4DB2-BD59-A6C34878D82A}">
                    <a16:rowId xmlns:a16="http://schemas.microsoft.com/office/drawing/2014/main" val="10002"/>
                  </a:ext>
                </a:extLst>
              </a:tr>
              <a:tr h="640000">
                <a:tc>
                  <a:txBody>
                    <a:bodyPr/>
                    <a:lstStyle/>
                    <a:p>
                      <a:pPr algn="ctr"/>
                      <a:r>
                        <a:rPr lang="en-GB" sz="1800" dirty="0"/>
                        <a:t>Y3</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noFill/>
                  </a:tcPr>
                </a:tc>
                <a:tc>
                  <a:txBody>
                    <a:bodyPr/>
                    <a:lstStyle/>
                    <a:p>
                      <a:pPr algn="ctr"/>
                      <a:r>
                        <a:rPr lang="en-GB" sz="1800" dirty="0"/>
                        <a:t>Y3</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tc>
                <a:extLst>
                  <a:ext uri="{0D108BD9-81ED-4DB2-BD59-A6C34878D82A}">
                    <a16:rowId xmlns:a16="http://schemas.microsoft.com/office/drawing/2014/main" val="10003"/>
                  </a:ext>
                </a:extLst>
              </a:tr>
              <a:tr h="640000">
                <a:tc>
                  <a:txBody>
                    <a:bodyPr/>
                    <a:lstStyle/>
                    <a:p>
                      <a:pPr algn="ctr"/>
                      <a:r>
                        <a:rPr lang="en-GB" sz="1800" dirty="0"/>
                        <a:t>Y4</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noFill/>
                  </a:tcPr>
                </a:tc>
                <a:tc>
                  <a:txBody>
                    <a:bodyPr/>
                    <a:lstStyle/>
                    <a:p>
                      <a:pPr algn="ctr"/>
                      <a:r>
                        <a:rPr lang="en-GB" sz="1800" dirty="0"/>
                        <a:t>Y4</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tc>
                <a:extLst>
                  <a:ext uri="{0D108BD9-81ED-4DB2-BD59-A6C34878D82A}">
                    <a16:rowId xmlns:a16="http://schemas.microsoft.com/office/drawing/2014/main" val="10004"/>
                  </a:ext>
                </a:extLst>
              </a:tr>
              <a:tr h="640000">
                <a:tc>
                  <a:txBody>
                    <a:bodyPr/>
                    <a:lstStyle/>
                    <a:p>
                      <a:pPr algn="ctr"/>
                      <a:r>
                        <a:rPr lang="en-GB" sz="1800" dirty="0"/>
                        <a:t>Y5</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noFill/>
                  </a:tcPr>
                </a:tc>
                <a:tc>
                  <a:txBody>
                    <a:bodyPr/>
                    <a:lstStyle/>
                    <a:p>
                      <a:pPr algn="ctr"/>
                      <a:r>
                        <a:rPr lang="en-GB" sz="1800" dirty="0"/>
                        <a:t>Y5</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tc>
                <a:extLst>
                  <a:ext uri="{0D108BD9-81ED-4DB2-BD59-A6C34878D82A}">
                    <a16:rowId xmlns:a16="http://schemas.microsoft.com/office/drawing/2014/main" val="10005"/>
                  </a:ext>
                </a:extLst>
              </a:tr>
              <a:tr h="640000">
                <a:tc>
                  <a:txBody>
                    <a:bodyPr/>
                    <a:lstStyle/>
                    <a:p>
                      <a:pPr algn="ctr"/>
                      <a:r>
                        <a:rPr lang="en-GB" sz="1800" dirty="0"/>
                        <a:t>Y6</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noFill/>
                  </a:tcPr>
                </a:tc>
                <a:tc>
                  <a:txBody>
                    <a:bodyPr/>
                    <a:lstStyle/>
                    <a:p>
                      <a:pPr algn="ctr"/>
                      <a:r>
                        <a:rPr lang="en-GB" sz="1800" dirty="0"/>
                        <a:t>Y6</a:t>
                      </a:r>
                    </a:p>
                  </a:txBody>
                  <a:tcPr marL="91426" marR="91426" marT="45719" marB="45719">
                    <a:solidFill>
                      <a:schemeClr val="tx1">
                        <a:lumMod val="65000"/>
                      </a:schemeClr>
                    </a:solidFill>
                  </a:tcPr>
                </a:tc>
                <a:tc>
                  <a:txBody>
                    <a:bodyPr/>
                    <a:lstStyle/>
                    <a:p>
                      <a:pPr algn="ctr"/>
                      <a:endParaRPr lang="en-GB" sz="1800" dirty="0"/>
                    </a:p>
                  </a:txBody>
                  <a:tcPr marL="91426" marR="91426" marT="45719" marB="45719"/>
                </a:tc>
                <a:extLst>
                  <a:ext uri="{0D108BD9-81ED-4DB2-BD59-A6C34878D82A}">
                    <a16:rowId xmlns:a16="http://schemas.microsoft.com/office/drawing/2014/main" val="10006"/>
                  </a:ext>
                </a:extLst>
              </a:tr>
              <a:tr h="640078">
                <a:tc gridSpan="2">
                  <a:txBody>
                    <a:bodyPr/>
                    <a:lstStyle/>
                    <a:p>
                      <a:pPr algn="ctr"/>
                      <a:r>
                        <a:rPr lang="en-GB" sz="1800" dirty="0">
                          <a:solidFill>
                            <a:schemeClr val="tx1"/>
                          </a:solidFill>
                        </a:rPr>
                        <a:t>% of School</a:t>
                      </a:r>
                    </a:p>
                  </a:txBody>
                  <a:tcPr marL="91426" marR="91426" marT="45719" marB="45719">
                    <a:solidFill>
                      <a:schemeClr val="bg1"/>
                    </a:solidFill>
                  </a:tcPr>
                </a:tc>
                <a:tc hMerge="1">
                  <a:txBody>
                    <a:bodyPr/>
                    <a:lstStyle/>
                    <a:p>
                      <a:pPr algn="ctr"/>
                      <a:endParaRPr lang="en-GB" sz="1800" dirty="0"/>
                    </a:p>
                  </a:txBody>
                  <a:tcPr marL="91436" marR="91436" marT="45734" marB="45734">
                    <a:solidFill>
                      <a:srgbClr val="00B050"/>
                    </a:solidFill>
                  </a:tcPr>
                </a:tc>
                <a:tc gridSpan="2">
                  <a:txBody>
                    <a:bodyPr/>
                    <a:lstStyle/>
                    <a:p>
                      <a:pPr algn="ctr"/>
                      <a:r>
                        <a:rPr lang="en-GB" sz="1800" dirty="0">
                          <a:solidFill>
                            <a:schemeClr val="tx1"/>
                          </a:solidFill>
                        </a:rPr>
                        <a:t>Hopefully we increase!</a:t>
                      </a:r>
                    </a:p>
                  </a:txBody>
                  <a:tcPr marL="91426" marR="91426" marT="45719" marB="45719">
                    <a:solidFill>
                      <a:schemeClr val="bg1"/>
                    </a:solidFill>
                  </a:tcPr>
                </a:tc>
                <a:tc hMerge="1">
                  <a:txBody>
                    <a:bodyPr/>
                    <a:lstStyle/>
                    <a:p>
                      <a:pPr algn="ctr"/>
                      <a:endParaRPr lang="en-GB" sz="1800" dirty="0"/>
                    </a:p>
                  </a:txBody>
                  <a:tcPr marL="91436" marR="91436" marT="45734" marB="45734"/>
                </a:tc>
                <a:extLst>
                  <a:ext uri="{0D108BD9-81ED-4DB2-BD59-A6C34878D82A}">
                    <a16:rowId xmlns:a16="http://schemas.microsoft.com/office/drawing/2014/main" val="10007"/>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GB" dirty="0" err="1">
                <a:solidFill>
                  <a:srgbClr val="FFC000"/>
                </a:solidFill>
              </a:rPr>
              <a:t>St.Peter’s</a:t>
            </a:r>
            <a:r>
              <a:rPr lang="en-GB" dirty="0">
                <a:solidFill>
                  <a:srgbClr val="FFC000"/>
                </a:solidFill>
              </a:rPr>
              <a:t> Active Superheroes!</a:t>
            </a:r>
          </a:p>
        </p:txBody>
      </p:sp>
      <p:sp>
        <p:nvSpPr>
          <p:cNvPr id="18435" name="Content Placeholder 2"/>
          <p:cNvSpPr>
            <a:spLocks noGrp="1"/>
          </p:cNvSpPr>
          <p:nvPr>
            <p:ph idx="1"/>
          </p:nvPr>
        </p:nvSpPr>
        <p:spPr>
          <a:xfrm>
            <a:off x="457200" y="1495425"/>
            <a:ext cx="8229600" cy="4525963"/>
          </a:xfrm>
        </p:spPr>
        <p:txBody>
          <a:bodyPr/>
          <a:lstStyle/>
          <a:p>
            <a:pPr>
              <a:defRPr/>
            </a:pPr>
            <a:r>
              <a:rPr lang="en-GB" altLang="en-US" sz="2800" dirty="0">
                <a:solidFill>
                  <a:srgbClr val="FFC000"/>
                </a:solidFill>
              </a:rPr>
              <a:t>We will celebrate our pupils fantastic progress and achievements in and out of School on the Wall of Fame!</a:t>
            </a:r>
          </a:p>
          <a:p>
            <a:pPr marL="0" indent="0">
              <a:buFont typeface="Wingdings 2" panose="05020102010507070707" pitchFamily="18" charset="2"/>
              <a:buNone/>
              <a:defRPr/>
            </a:pPr>
            <a:endParaRPr lang="en-GB" altLang="en-US" sz="2800" dirty="0">
              <a:solidFill>
                <a:srgbClr val="FFC000"/>
              </a:solidFill>
            </a:endParaRPr>
          </a:p>
          <a:p>
            <a:pPr>
              <a:defRPr/>
            </a:pPr>
            <a:r>
              <a:rPr lang="en-GB" altLang="en-US" sz="2800" dirty="0">
                <a:solidFill>
                  <a:srgbClr val="FFC000"/>
                </a:solidFill>
              </a:rPr>
              <a:t>Look out for our effort bags! (We reward you’re hard work and progress by helping you stay active outside of School!)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GB" dirty="0">
                <a:solidFill>
                  <a:srgbClr val="FFC000"/>
                </a:solidFill>
              </a:rPr>
              <a:t>Swimming data</a:t>
            </a:r>
          </a:p>
        </p:txBody>
      </p:sp>
      <p:graphicFrame>
        <p:nvGraphicFramePr>
          <p:cNvPr id="3" name="Table 2"/>
          <p:cNvGraphicFramePr>
            <a:graphicFrameLocks noGrp="1"/>
          </p:cNvGraphicFramePr>
          <p:nvPr>
            <p:extLst>
              <p:ext uri="{D42A27DB-BD31-4B8C-83A1-F6EECF244321}">
                <p14:modId xmlns:p14="http://schemas.microsoft.com/office/powerpoint/2010/main" val="1871781208"/>
              </p:ext>
            </p:extLst>
          </p:nvPr>
        </p:nvGraphicFramePr>
        <p:xfrm>
          <a:off x="827584" y="1772816"/>
          <a:ext cx="7488832" cy="2739390"/>
        </p:xfrm>
        <a:graphic>
          <a:graphicData uri="http://schemas.openxmlformats.org/drawingml/2006/table">
            <a:tbl>
              <a:tblPr firstRow="1" firstCol="1" bandRow="1">
                <a:tableStyleId>{5C22544A-7EE6-4342-B048-85BDC9FD1C3A}</a:tableStyleId>
              </a:tblPr>
              <a:tblGrid>
                <a:gridCol w="2496002">
                  <a:extLst>
                    <a:ext uri="{9D8B030D-6E8A-4147-A177-3AD203B41FA5}">
                      <a16:colId xmlns:a16="http://schemas.microsoft.com/office/drawing/2014/main" val="1304720654"/>
                    </a:ext>
                  </a:extLst>
                </a:gridCol>
                <a:gridCol w="2496002">
                  <a:extLst>
                    <a:ext uri="{9D8B030D-6E8A-4147-A177-3AD203B41FA5}">
                      <a16:colId xmlns:a16="http://schemas.microsoft.com/office/drawing/2014/main" val="566670175"/>
                    </a:ext>
                  </a:extLst>
                </a:gridCol>
                <a:gridCol w="2496828">
                  <a:extLst>
                    <a:ext uri="{9D8B030D-6E8A-4147-A177-3AD203B41FA5}">
                      <a16:colId xmlns:a16="http://schemas.microsoft.com/office/drawing/2014/main" val="4229263318"/>
                    </a:ext>
                  </a:extLst>
                </a:gridCol>
              </a:tblGrid>
              <a:tr h="804545">
                <a:tc>
                  <a:txBody>
                    <a:bodyPr/>
                    <a:lstStyle/>
                    <a:p>
                      <a:pPr>
                        <a:lnSpc>
                          <a:spcPct val="107000"/>
                        </a:lnSpc>
                        <a:spcAft>
                          <a:spcPts val="0"/>
                        </a:spcAft>
                        <a:tabLst>
                          <a:tab pos="893445" algn="l"/>
                        </a:tabLst>
                      </a:pPr>
                      <a:r>
                        <a:rPr lang="en-GB" sz="2800">
                          <a:effectLst/>
                        </a:rPr>
                        <a:t> </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893445" algn="l"/>
                        </a:tabLst>
                      </a:pPr>
                      <a:r>
                        <a:rPr lang="en-GB" sz="2800">
                          <a:effectLst/>
                        </a:rPr>
                        <a:t>Beginners (Award 1)</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893445" algn="l"/>
                        </a:tabLst>
                      </a:pPr>
                      <a:r>
                        <a:rPr lang="en-GB" sz="2800" dirty="0">
                          <a:effectLst/>
                        </a:rPr>
                        <a:t>Length </a:t>
                      </a:r>
                    </a:p>
                    <a:p>
                      <a:pPr>
                        <a:lnSpc>
                          <a:spcPct val="107000"/>
                        </a:lnSpc>
                        <a:spcAft>
                          <a:spcPts val="0"/>
                        </a:spcAft>
                        <a:tabLst>
                          <a:tab pos="893445" algn="l"/>
                        </a:tabLst>
                      </a:pPr>
                      <a:r>
                        <a:rPr lang="en-GB" sz="2800" dirty="0">
                          <a:effectLst/>
                        </a:rPr>
                        <a:t>(Award 2 – swim 25 meters competently)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90624843"/>
                  </a:ext>
                </a:extLst>
              </a:tr>
              <a:tr h="401955">
                <a:tc>
                  <a:txBody>
                    <a:bodyPr/>
                    <a:lstStyle/>
                    <a:p>
                      <a:pPr>
                        <a:lnSpc>
                          <a:spcPct val="107000"/>
                        </a:lnSpc>
                        <a:spcAft>
                          <a:spcPts val="0"/>
                        </a:spcAft>
                        <a:tabLst>
                          <a:tab pos="893445" algn="l"/>
                        </a:tabLst>
                      </a:pPr>
                      <a:r>
                        <a:rPr lang="en-GB" sz="2800">
                          <a:effectLst/>
                        </a:rPr>
                        <a:t>Year 6 </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893445" algn="l"/>
                        </a:tabLst>
                      </a:pPr>
                      <a:r>
                        <a:rPr lang="en-GB" sz="2800">
                          <a:effectLst/>
                        </a:rPr>
                        <a:t>100%</a:t>
                      </a:r>
                      <a:endParaRPr lang="en-GB"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893445" algn="l"/>
                        </a:tabLst>
                      </a:pPr>
                      <a:r>
                        <a:rPr lang="en-GB" sz="2800" dirty="0">
                          <a:effectLst/>
                        </a:rPr>
                        <a:t>49%</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22076730"/>
                  </a:ext>
                </a:extLst>
              </a:tr>
            </a:tbl>
          </a:graphicData>
        </a:graphic>
      </p:graphicFrame>
      <p:pic>
        <p:nvPicPr>
          <p:cNvPr id="19461" name="Picture 5" descr="4,300+ Kids Swimming Clipart Illustrations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7764" y="4725144"/>
            <a:ext cx="4248472" cy="1922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0"/>
            <a:ext cx="9128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75" y="0"/>
            <a:ext cx="90614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GB" dirty="0">
                <a:solidFill>
                  <a:srgbClr val="FFC000"/>
                </a:solidFill>
              </a:rPr>
              <a:t>We will be meeting parents!</a:t>
            </a:r>
          </a:p>
        </p:txBody>
      </p:sp>
      <p:sp>
        <p:nvSpPr>
          <p:cNvPr id="8" name="Content Placeholder 2"/>
          <p:cNvSpPr>
            <a:spLocks noGrp="1"/>
          </p:cNvSpPr>
          <p:nvPr>
            <p:ph idx="1"/>
          </p:nvPr>
        </p:nvSpPr>
        <p:spPr>
          <a:xfrm>
            <a:off x="601663" y="1557338"/>
            <a:ext cx="8147050" cy="2447925"/>
          </a:xfrm>
        </p:spPr>
        <p:txBody>
          <a:bodyPr/>
          <a:lstStyle/>
          <a:p>
            <a:pPr marL="0" eaLnBrk="1" hangingPunct="1">
              <a:buFont typeface="Wingdings 2" panose="05020102010507070707" pitchFamily="18" charset="2"/>
              <a:buNone/>
              <a:defRPr/>
            </a:pPr>
            <a:r>
              <a:rPr lang="en-GB" altLang="en-US" sz="2000" dirty="0"/>
              <a:t>Mr. Sigley likes to meet with the parents to discuss all things P.E at St. Peter’s and issues in the local area surrounding activity levels and sedentary lifestyles.</a:t>
            </a:r>
          </a:p>
          <a:p>
            <a:pPr marL="0" eaLnBrk="1" hangingPunct="1">
              <a:buFont typeface="Wingdings 2" panose="05020102010507070707" pitchFamily="18" charset="2"/>
              <a:buNone/>
              <a:defRPr/>
            </a:pPr>
            <a:endParaRPr lang="en-GB" altLang="en-US" sz="2000" dirty="0"/>
          </a:p>
          <a:p>
            <a:pPr marL="0" eaLnBrk="1" hangingPunct="1">
              <a:buFont typeface="Wingdings 2" panose="05020102010507070707" pitchFamily="18" charset="2"/>
              <a:buNone/>
              <a:defRPr/>
            </a:pPr>
            <a:r>
              <a:rPr lang="en-GB" altLang="en-US" sz="2000" dirty="0"/>
              <a:t>It involves the children joining in and we all play fun games that involve little equipment and are easy/fun to play!  </a:t>
            </a:r>
          </a:p>
          <a:p>
            <a:pPr marL="0" eaLnBrk="1" hangingPunct="1">
              <a:buFont typeface="Wingdings 2" panose="05020102010507070707" pitchFamily="18" charset="2"/>
              <a:buNone/>
              <a:defRPr/>
            </a:pPr>
            <a:endParaRPr lang="en-GB" altLang="en-US" sz="2000" dirty="0"/>
          </a:p>
          <a:p>
            <a:pPr marL="0" eaLnBrk="1" hangingPunct="1">
              <a:buFont typeface="Wingdings 2" panose="05020102010507070707" pitchFamily="18" charset="2"/>
              <a:buNone/>
              <a:defRPr/>
            </a:pPr>
            <a:r>
              <a:rPr lang="en-GB" altLang="en-US" sz="2000" dirty="0"/>
              <a:t>In 2024/25 we can start to run these again – and we can’t wait!</a:t>
            </a:r>
          </a:p>
          <a:p>
            <a:pPr marL="0" eaLnBrk="1" hangingPunct="1">
              <a:buFont typeface="Wingdings 2" panose="05020102010507070707" pitchFamily="18" charset="2"/>
              <a:buNone/>
              <a:defRPr/>
            </a:pPr>
            <a:endParaRPr lang="en-GB" altLang="en-US" sz="2000" dirty="0"/>
          </a:p>
          <a:p>
            <a:pPr eaLnBrk="1" hangingPunct="1">
              <a:defRPr/>
            </a:pPr>
            <a:endParaRPr lang="en-GB" altLang="en-US" dirty="0"/>
          </a:p>
        </p:txBody>
      </p:sp>
      <p:sp>
        <p:nvSpPr>
          <p:cNvPr id="23556" name="TextBox 2"/>
          <p:cNvSpPr txBox="1">
            <a:spLocks noChangeArrowheads="1"/>
          </p:cNvSpPr>
          <p:nvPr/>
        </p:nvSpPr>
        <p:spPr bwMode="auto">
          <a:xfrm>
            <a:off x="457200" y="4581525"/>
            <a:ext cx="8147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cs typeface="Arial" panose="020B0604020202020204" pitchFamily="34" charset="0"/>
              </a:defRPr>
            </a:lvl1pPr>
            <a:lvl2pPr marL="742950" indent="-285750">
              <a:defRPr>
                <a:solidFill>
                  <a:schemeClr val="tx1"/>
                </a:solidFill>
                <a:latin typeface="Rockwell" panose="02060603020205020403" pitchFamily="18" charset="0"/>
                <a:cs typeface="Arial" panose="020B0604020202020204" pitchFamily="34" charset="0"/>
              </a:defRPr>
            </a:lvl2pPr>
            <a:lvl3pPr marL="1143000" indent="-228600">
              <a:defRPr>
                <a:solidFill>
                  <a:schemeClr val="tx1"/>
                </a:solidFill>
                <a:latin typeface="Rockwell" panose="02060603020205020403" pitchFamily="18" charset="0"/>
                <a:cs typeface="Arial" panose="020B0604020202020204" pitchFamily="34" charset="0"/>
              </a:defRPr>
            </a:lvl3pPr>
            <a:lvl4pPr marL="1600200" indent="-228600">
              <a:defRPr>
                <a:solidFill>
                  <a:schemeClr val="tx1"/>
                </a:solidFill>
                <a:latin typeface="Rockwell" panose="02060603020205020403" pitchFamily="18" charset="0"/>
                <a:cs typeface="Arial" panose="020B0604020202020204" pitchFamily="34" charset="0"/>
              </a:defRPr>
            </a:lvl4pPr>
            <a:lvl5pPr marL="2057400" indent="-228600">
              <a:defRPr>
                <a:solidFill>
                  <a:schemeClr val="tx1"/>
                </a:solidFill>
                <a:latin typeface="Rockwell" panose="020606030202050204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9pPr>
          </a:lstStyle>
          <a:p>
            <a:pPr algn="ctr"/>
            <a:r>
              <a:rPr lang="en-GB" altLang="en-US" sz="3200" u="sng">
                <a:solidFill>
                  <a:srgbClr val="FFC000"/>
                </a:solidFill>
              </a:rPr>
              <a:t>Our first one of the year is Friday 6</a:t>
            </a:r>
            <a:r>
              <a:rPr lang="en-GB" altLang="en-US" sz="3200" u="sng" baseline="30000">
                <a:solidFill>
                  <a:srgbClr val="FFC000"/>
                </a:solidFill>
              </a:rPr>
              <a:t>th</a:t>
            </a:r>
            <a:r>
              <a:rPr lang="en-GB" altLang="en-US" sz="3200" u="sng">
                <a:solidFill>
                  <a:srgbClr val="FFC000"/>
                </a:solidFill>
              </a:rPr>
              <a:t> September – first thing in the morning!</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143000"/>
          </a:xfrm>
        </p:spPr>
        <p:txBody>
          <a:bodyPr>
            <a:normAutofit fontScale="90000"/>
          </a:bodyPr>
          <a:lstStyle/>
          <a:p>
            <a:pPr algn="ctr">
              <a:defRPr/>
            </a:pPr>
            <a:r>
              <a:rPr lang="en-GB" dirty="0">
                <a:solidFill>
                  <a:srgbClr val="FFC000"/>
                </a:solidFill>
              </a:rPr>
              <a:t>Active Families workshop </a:t>
            </a:r>
            <a:r>
              <a:rPr lang="en-GB" dirty="0" smtClean="0">
                <a:solidFill>
                  <a:srgbClr val="FFC000"/>
                </a:solidFill>
              </a:rPr>
              <a:t>2026/27</a:t>
            </a:r>
            <a:endParaRPr lang="en-GB" dirty="0">
              <a:solidFill>
                <a:srgbClr val="FFC000"/>
              </a:solidFill>
            </a:endParaRPr>
          </a:p>
        </p:txBody>
      </p:sp>
      <p:pic>
        <p:nvPicPr>
          <p:cNvPr id="24580" name="Picture 11" descr="Image result for balloons 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11602">
            <a:off x="258763" y="4775200"/>
            <a:ext cx="1427162"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11" descr="Image result for balloons 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51816">
            <a:off x="7400925" y="4860925"/>
            <a:ext cx="1427163"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TextBox 7"/>
          <p:cNvSpPr txBox="1">
            <a:spLocks noChangeArrowheads="1"/>
          </p:cNvSpPr>
          <p:nvPr/>
        </p:nvSpPr>
        <p:spPr bwMode="auto">
          <a:xfrm>
            <a:off x="2339975" y="5949950"/>
            <a:ext cx="42481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cs typeface="Arial" panose="020B0604020202020204" pitchFamily="34" charset="0"/>
              </a:defRPr>
            </a:lvl1pPr>
            <a:lvl2pPr marL="742950" indent="-285750">
              <a:defRPr>
                <a:solidFill>
                  <a:schemeClr val="tx1"/>
                </a:solidFill>
                <a:latin typeface="Rockwell" panose="02060603020205020403" pitchFamily="18" charset="0"/>
                <a:cs typeface="Arial" panose="020B0604020202020204" pitchFamily="34" charset="0"/>
              </a:defRPr>
            </a:lvl2pPr>
            <a:lvl3pPr marL="1143000" indent="-228600">
              <a:defRPr>
                <a:solidFill>
                  <a:schemeClr val="tx1"/>
                </a:solidFill>
                <a:latin typeface="Rockwell" panose="02060603020205020403" pitchFamily="18" charset="0"/>
                <a:cs typeface="Arial" panose="020B0604020202020204" pitchFamily="34" charset="0"/>
              </a:defRPr>
            </a:lvl3pPr>
            <a:lvl4pPr marL="1600200" indent="-228600">
              <a:defRPr>
                <a:solidFill>
                  <a:schemeClr val="tx1"/>
                </a:solidFill>
                <a:latin typeface="Rockwell" panose="02060603020205020403" pitchFamily="18" charset="0"/>
                <a:cs typeface="Arial" panose="020B0604020202020204" pitchFamily="34" charset="0"/>
              </a:defRPr>
            </a:lvl4pPr>
            <a:lvl5pPr marL="2057400" indent="-228600">
              <a:defRPr>
                <a:solidFill>
                  <a:schemeClr val="tx1"/>
                </a:solidFill>
                <a:latin typeface="Rockwell" panose="020606030202050204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Rockwell" panose="02060603020205020403" pitchFamily="18" charset="0"/>
                <a:cs typeface="Arial" panose="020B0604020202020204" pitchFamily="34" charset="0"/>
              </a:defRPr>
            </a:lvl9pPr>
          </a:lstStyle>
          <a:p>
            <a:pPr algn="ctr"/>
            <a:r>
              <a:rPr lang="en-GB" altLang="en-US" sz="2800" dirty="0" smtClean="0"/>
              <a:t>Monday 21</a:t>
            </a:r>
            <a:r>
              <a:rPr lang="en-GB" altLang="en-US" sz="2800" baseline="30000" dirty="0" smtClean="0"/>
              <a:t>st</a:t>
            </a:r>
            <a:r>
              <a:rPr lang="en-GB" altLang="en-US" sz="2800" dirty="0" smtClean="0"/>
              <a:t> September</a:t>
            </a:r>
            <a:endParaRPr lang="en-GB" altLang="en-US"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defRPr/>
            </a:pPr>
            <a:r>
              <a:rPr lang="en-GB" dirty="0">
                <a:solidFill>
                  <a:srgbClr val="FFC000"/>
                </a:solidFill>
              </a:rPr>
              <a:t>Meet our Playground leaders </a:t>
            </a:r>
            <a:br>
              <a:rPr lang="en-GB" dirty="0">
                <a:solidFill>
                  <a:srgbClr val="FFC000"/>
                </a:solidFill>
              </a:rPr>
            </a:br>
            <a:r>
              <a:rPr lang="en-GB">
                <a:solidFill>
                  <a:srgbClr val="FFC000"/>
                </a:solidFill>
              </a:rPr>
              <a:t>for </a:t>
            </a:r>
            <a:r>
              <a:rPr lang="en-GB" smtClean="0">
                <a:solidFill>
                  <a:srgbClr val="FFC000"/>
                </a:solidFill>
              </a:rPr>
              <a:t>2026/27!</a:t>
            </a:r>
            <a:endParaRPr lang="en-GB" dirty="0">
              <a:solidFill>
                <a:srgbClr val="FFC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143000"/>
          </a:xfrm>
        </p:spPr>
        <p:txBody>
          <a:bodyPr>
            <a:normAutofit fontScale="90000"/>
          </a:bodyPr>
          <a:lstStyle/>
          <a:p>
            <a:pPr algn="ctr">
              <a:defRPr/>
            </a:pPr>
            <a:r>
              <a:rPr lang="en-GB" dirty="0">
                <a:solidFill>
                  <a:srgbClr val="FFC000"/>
                </a:solidFill>
              </a:rPr>
              <a:t>Fitness Focused</a:t>
            </a:r>
            <a:br>
              <a:rPr lang="en-GB" dirty="0">
                <a:solidFill>
                  <a:srgbClr val="FFC000"/>
                </a:solidFill>
              </a:rPr>
            </a:br>
            <a:r>
              <a:rPr lang="en-GB" dirty="0">
                <a:solidFill>
                  <a:srgbClr val="FFC000"/>
                </a:solidFill>
              </a:rPr>
              <a:t>Inter-House!</a:t>
            </a:r>
          </a:p>
        </p:txBody>
      </p:sp>
      <p:sp>
        <p:nvSpPr>
          <p:cNvPr id="26627" name="Content Placeholder 2"/>
          <p:cNvSpPr txBox="1">
            <a:spLocks/>
          </p:cNvSpPr>
          <p:nvPr/>
        </p:nvSpPr>
        <p:spPr bwMode="auto">
          <a:xfrm>
            <a:off x="457200" y="1474788"/>
            <a:ext cx="8229600"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Clr>
                <a:schemeClr val="accent1"/>
              </a:buClr>
              <a:buSzPct val="70000"/>
              <a:buFont typeface="Wingdings 2" panose="05020102010507070707" pitchFamily="18" charset="2"/>
              <a:buChar char=""/>
              <a:defRPr sz="3200">
                <a:solidFill>
                  <a:schemeClr val="tx1"/>
                </a:solidFill>
                <a:latin typeface="Rockwell" panose="02060603020205020403" pitchFamily="18" charset="0"/>
              </a:defRPr>
            </a:lvl1pPr>
            <a:lvl2pPr marL="639763" indent="-228600">
              <a:spcBef>
                <a:spcPts val="400"/>
              </a:spcBef>
              <a:buClr>
                <a:schemeClr val="accent2"/>
              </a:buClr>
              <a:buSzPct val="90000"/>
              <a:buChar char="•"/>
              <a:defRPr sz="2600">
                <a:solidFill>
                  <a:schemeClr val="tx1"/>
                </a:solidFill>
                <a:latin typeface="Rockwell" panose="02060603020205020403" pitchFamily="18" charset="0"/>
              </a:defRPr>
            </a:lvl2pPr>
            <a:lvl3pPr marL="822325" indent="-190500">
              <a:spcBef>
                <a:spcPts val="400"/>
              </a:spcBef>
              <a:buClr>
                <a:srgbClr val="E68422"/>
              </a:buClr>
              <a:buSzPct val="100000"/>
              <a:buFont typeface="Wingdings 2" panose="05020102010507070707" pitchFamily="18" charset="2"/>
              <a:buChar char=""/>
              <a:defRPr sz="2300">
                <a:solidFill>
                  <a:schemeClr val="tx1"/>
                </a:solidFill>
                <a:latin typeface="Rockwell" panose="02060603020205020403" pitchFamily="18" charset="0"/>
              </a:defRPr>
            </a:lvl3pPr>
            <a:lvl4pPr marL="1004888" indent="-182563">
              <a:spcBef>
                <a:spcPts val="400"/>
              </a:spcBef>
              <a:buClr>
                <a:srgbClr val="E68422"/>
              </a:buClr>
              <a:buSzPct val="100000"/>
              <a:buFont typeface="Wingdings 2" panose="05020102010507070707" pitchFamily="18" charset="2"/>
              <a:buChar char=""/>
              <a:defRPr sz="2000">
                <a:solidFill>
                  <a:schemeClr val="tx1"/>
                </a:solidFill>
                <a:latin typeface="Rockwell" panose="02060603020205020403" pitchFamily="18" charset="0"/>
              </a:defRPr>
            </a:lvl4pPr>
            <a:lvl5pPr marL="1187450" indent="-182563">
              <a:spcBef>
                <a:spcPts val="400"/>
              </a:spcBef>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5pPr>
            <a:lvl6pPr marL="16446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6pPr>
            <a:lvl7pPr marL="21018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7pPr>
            <a:lvl8pPr marL="25590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8pPr>
            <a:lvl9pPr marL="3016250" indent="-182563" eaLnBrk="0" fontAlgn="base" hangingPunct="0">
              <a:spcBef>
                <a:spcPts val="400"/>
              </a:spcBef>
              <a:spcAft>
                <a:spcPct val="0"/>
              </a:spcAft>
              <a:buClr>
                <a:srgbClr val="E68422"/>
              </a:buClr>
              <a:buSzPct val="100000"/>
              <a:buFont typeface="Wingdings 2" panose="05020102010507070707" pitchFamily="18" charset="2"/>
              <a:buChar char=""/>
              <a:defRPr sz="1900">
                <a:solidFill>
                  <a:schemeClr val="tx1"/>
                </a:solidFill>
                <a:latin typeface="Rockwell" panose="02060603020205020403" pitchFamily="18" charset="0"/>
              </a:defRPr>
            </a:lvl9pPr>
          </a:lstStyle>
          <a:p>
            <a:pPr eaLnBrk="1" hangingPunct="1">
              <a:buFont typeface="Wingdings 2" panose="05020102010507070707" pitchFamily="18" charset="2"/>
              <a:buNone/>
            </a:pPr>
            <a:r>
              <a:rPr lang="en-GB" altLang="en-US" sz="1600"/>
              <a:t>At St. Peter’s this year our children will be focusing on getting as fit as possible and staying healthy!</a:t>
            </a:r>
          </a:p>
          <a:p>
            <a:pPr eaLnBrk="1" hangingPunct="1">
              <a:buFont typeface="Wingdings 2" panose="05020102010507070707" pitchFamily="18" charset="2"/>
              <a:buNone/>
            </a:pPr>
            <a:endParaRPr lang="en-GB" altLang="en-US" sz="1600"/>
          </a:p>
          <a:p>
            <a:pPr eaLnBrk="1" hangingPunct="1">
              <a:buFont typeface="Wingdings 2" panose="05020102010507070707" pitchFamily="18" charset="2"/>
              <a:buNone/>
            </a:pPr>
            <a:r>
              <a:rPr lang="en-GB" altLang="en-US" sz="1600"/>
              <a:t>Children at St. Peter’s will compete in our brand new, fitness focused, Inter-House competitions once every term. They will find out what the competition entails at the start of each term and the competition will take place at the end of the term.</a:t>
            </a:r>
          </a:p>
          <a:p>
            <a:pPr eaLnBrk="1" hangingPunct="1">
              <a:buFont typeface="Wingdings 2" panose="05020102010507070707" pitchFamily="18" charset="2"/>
              <a:buNone/>
            </a:pPr>
            <a:r>
              <a:rPr lang="en-GB" altLang="en-US" sz="1600"/>
              <a:t>Playground leaders will set up and lead the activities involved at dinner times, allowing the children to train for the upcoming event. First up in Autumn is ‘The Terrible Treasure Time Trial’ and in Spring the children will negotiate the ‘Superhero Slalom’! </a:t>
            </a:r>
          </a:p>
          <a:p>
            <a:pPr eaLnBrk="1" hangingPunct="1">
              <a:buFont typeface="Wingdings 2" panose="05020102010507070707" pitchFamily="18" charset="2"/>
              <a:buNone/>
            </a:pPr>
            <a:endParaRPr lang="en-GB" altLang="en-US" sz="1600"/>
          </a:p>
          <a:p>
            <a:pPr eaLnBrk="1" hangingPunct="1">
              <a:buFont typeface="Wingdings 2" panose="05020102010507070707" pitchFamily="18" charset="2"/>
              <a:buNone/>
            </a:pPr>
            <a:r>
              <a:rPr lang="en-GB" altLang="en-US" sz="1600"/>
              <a:t>This new addition to the already vibrant P.E offer will hopefully inspire the children to getting even fitter (and it will be also be great fun!) </a:t>
            </a:r>
          </a:p>
          <a:p>
            <a:pPr eaLnBrk="1" hangingPunct="1">
              <a:buFont typeface="Wingdings 2" panose="05020102010507070707" pitchFamily="18" charset="2"/>
              <a:buNone/>
            </a:pPr>
            <a:endParaRPr lang="en-GB" altLang="en-US" sz="1600" b="1" u="sng"/>
          </a:p>
          <a:p>
            <a:pPr eaLnBrk="1" hangingPunct="1">
              <a:buFont typeface="Wingdings 2" panose="05020102010507070707" pitchFamily="18" charset="2"/>
              <a:buNone/>
            </a:pPr>
            <a:endParaRPr lang="en-GB" altLang="en-US"/>
          </a:p>
        </p:txBody>
      </p:sp>
      <p:pic>
        <p:nvPicPr>
          <p:cNvPr id="26628" name="Picture 6"/>
          <p:cNvPicPr>
            <a:picLocks noChangeAspect="1" noChangeArrowheads="1"/>
          </p:cNvPicPr>
          <p:nvPr/>
        </p:nvPicPr>
        <p:blipFill>
          <a:blip r:embed="rId2">
            <a:extLst>
              <a:ext uri="{28A0092B-C50C-407E-A947-70E740481C1C}">
                <a14:useLocalDpi xmlns:a14="http://schemas.microsoft.com/office/drawing/2010/main" val="0"/>
              </a:ext>
            </a:extLst>
          </a:blip>
          <a:srcRect l="33313" t="20222" r="16750" b="12666"/>
          <a:stretch>
            <a:fillRect/>
          </a:stretch>
        </p:blipFill>
        <p:spPr bwMode="auto">
          <a:xfrm>
            <a:off x="107950" y="4941888"/>
            <a:ext cx="2160588" cy="1631950"/>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pic>
        <p:nvPicPr>
          <p:cNvPr id="26629" name="Picture 7"/>
          <p:cNvPicPr>
            <a:picLocks noChangeAspect="1" noChangeArrowheads="1"/>
          </p:cNvPicPr>
          <p:nvPr/>
        </p:nvPicPr>
        <p:blipFill>
          <a:blip r:embed="rId3">
            <a:extLst>
              <a:ext uri="{28A0092B-C50C-407E-A947-70E740481C1C}">
                <a14:useLocalDpi xmlns:a14="http://schemas.microsoft.com/office/drawing/2010/main" val="0"/>
              </a:ext>
            </a:extLst>
          </a:blip>
          <a:srcRect l="33000" t="20940" r="16499" b="12395"/>
          <a:stretch>
            <a:fillRect/>
          </a:stretch>
        </p:blipFill>
        <p:spPr bwMode="auto">
          <a:xfrm>
            <a:off x="2300288" y="4941888"/>
            <a:ext cx="2200275" cy="1631950"/>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pic>
        <p:nvPicPr>
          <p:cNvPr id="26630" name="Picture 10"/>
          <p:cNvPicPr>
            <a:picLocks noChangeAspect="1" noChangeArrowheads="1"/>
          </p:cNvPicPr>
          <p:nvPr/>
        </p:nvPicPr>
        <p:blipFill>
          <a:blip r:embed="rId4">
            <a:extLst>
              <a:ext uri="{28A0092B-C50C-407E-A947-70E740481C1C}">
                <a14:useLocalDpi xmlns:a14="http://schemas.microsoft.com/office/drawing/2010/main" val="0"/>
              </a:ext>
            </a:extLst>
          </a:blip>
          <a:srcRect l="33939" t="20444" r="16937" b="13310"/>
          <a:stretch>
            <a:fillRect/>
          </a:stretch>
        </p:blipFill>
        <p:spPr bwMode="auto">
          <a:xfrm>
            <a:off x="4572000" y="4935538"/>
            <a:ext cx="2160588" cy="1638300"/>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pic>
        <p:nvPicPr>
          <p:cNvPr id="26631" name="Picture 11"/>
          <p:cNvPicPr>
            <a:picLocks noChangeAspect="1" noChangeArrowheads="1"/>
          </p:cNvPicPr>
          <p:nvPr/>
        </p:nvPicPr>
        <p:blipFill>
          <a:blip r:embed="rId5">
            <a:extLst>
              <a:ext uri="{28A0092B-C50C-407E-A947-70E740481C1C}">
                <a14:useLocalDpi xmlns:a14="http://schemas.microsoft.com/office/drawing/2010/main" val="0"/>
              </a:ext>
            </a:extLst>
          </a:blip>
          <a:srcRect l="33063" t="21445" r="16562" b="11221"/>
          <a:stretch>
            <a:fillRect/>
          </a:stretch>
        </p:blipFill>
        <p:spPr bwMode="auto">
          <a:xfrm>
            <a:off x="6804025" y="4941888"/>
            <a:ext cx="2171700" cy="1631950"/>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408"/>
            <a:ext cx="8229600" cy="1143000"/>
          </a:xfrm>
        </p:spPr>
        <p:txBody>
          <a:bodyPr/>
          <a:lstStyle/>
          <a:p>
            <a:pPr algn="ctr">
              <a:defRPr/>
            </a:pPr>
            <a:r>
              <a:rPr lang="en-GB" dirty="0">
                <a:solidFill>
                  <a:srgbClr val="FFC000"/>
                </a:solidFill>
              </a:rPr>
              <a:t>Our Olympic Challenges!</a:t>
            </a:r>
          </a:p>
        </p:txBody>
      </p:sp>
      <p:pic>
        <p:nvPicPr>
          <p:cNvPr id="2765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0825" y="908050"/>
            <a:ext cx="4279900" cy="3313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89463" y="3141663"/>
            <a:ext cx="4446587" cy="345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p:cNvPicPr>
            <a:picLocks noChangeAspect="1" noChangeArrowheads="1"/>
          </p:cNvPicPr>
          <p:nvPr/>
        </p:nvPicPr>
        <p:blipFill>
          <a:blip r:embed="rId2">
            <a:extLst>
              <a:ext uri="{28A0092B-C50C-407E-A947-70E740481C1C}">
                <a14:useLocalDpi xmlns:a14="http://schemas.microsoft.com/office/drawing/2010/main" val="0"/>
              </a:ext>
            </a:extLst>
          </a:blip>
          <a:srcRect l="1176" r="1176"/>
          <a:stretch>
            <a:fillRect/>
          </a:stretch>
        </p:blipFill>
        <p:spPr bwMode="auto">
          <a:xfrm>
            <a:off x="107950" y="889000"/>
            <a:ext cx="8928100"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4288</TotalTime>
  <Words>1059</Words>
  <Application>Microsoft Office PowerPoint</Application>
  <PresentationFormat>On-screen Show (4:3)</PresentationFormat>
  <Paragraphs>142</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Rockwell</vt:lpstr>
      <vt:lpstr>Times New Roman</vt:lpstr>
      <vt:lpstr>Wingdings 2</vt:lpstr>
      <vt:lpstr>Foundry</vt:lpstr>
      <vt:lpstr>PowerPoint Presentation</vt:lpstr>
      <vt:lpstr>PowerPoint Presentation</vt:lpstr>
      <vt:lpstr>Our School is in the process of improving the following areas….</vt:lpstr>
      <vt:lpstr>PowerPoint Presentation</vt:lpstr>
      <vt:lpstr>PowerPoint Presentation</vt:lpstr>
      <vt:lpstr>  </vt:lpstr>
      <vt:lpstr>Current ‘regular, organised’ extra-curricular participation</vt:lpstr>
      <vt:lpstr>St.Peter’s Active Superheroes!</vt:lpstr>
      <vt:lpstr>Swimming data</vt:lpstr>
      <vt:lpstr>PowerPoint Presentation</vt:lpstr>
      <vt:lpstr>PowerPoint Presentation</vt:lpstr>
      <vt:lpstr>PowerPoint Presentation</vt:lpstr>
      <vt:lpstr>We will be meeting parents!</vt:lpstr>
      <vt:lpstr>Active Families workshop 2026/27</vt:lpstr>
      <vt:lpstr>Meet our Playground leaders  for 2026/27!</vt:lpstr>
      <vt:lpstr>Fitness Focused Inter-House!</vt:lpstr>
      <vt:lpstr>Our Olympic Challenges!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our P.E &amp; Sport Funding</dc:title>
  <dc:creator>Craig sigley</dc:creator>
  <cp:lastModifiedBy>Admin</cp:lastModifiedBy>
  <cp:revision>181</cp:revision>
  <dcterms:created xsi:type="dcterms:W3CDTF">2015-03-13T14:09:03Z</dcterms:created>
  <dcterms:modified xsi:type="dcterms:W3CDTF">2026-09-11T10:02:15Z</dcterms:modified>
</cp:coreProperties>
</file>