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1" r:id="rId4"/>
    <p:sldId id="265" r:id="rId5"/>
    <p:sldId id="259" r:id="rId6"/>
    <p:sldId id="260" r:id="rId7"/>
    <p:sldId id="262" r:id="rId8"/>
    <p:sldId id="257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</p:sldIdLst>
  <p:sldSz cx="9144000" cy="6858000" type="screen4x3"/>
  <p:notesSz cx="6858000" cy="9144000"/>
  <p:embeddedFontLst>
    <p:embeddedFont>
      <p:font typeface="Twinkl"/>
      <p:regular r:id="rId30"/>
      <p:bold r:id="rId30"/>
    </p:embeddedFont>
    <p:embeddedFont>
      <p:font typeface="Calibri" panose="020F0502020204030204" pitchFamily="34" charset="0"/>
      <p:regular r:id="rId30"/>
      <p:bold r:id="rId30"/>
      <p:italic r:id="rId30"/>
      <p:boldItalic r:id="rId30"/>
    </p:embeddedFont>
    <p:embeddedFont>
      <p:font typeface="Filson - Glyphs" panose="020B0604020202020204" charset="0"/>
      <p:regular r:id="rId31"/>
    </p:embeddedFont>
    <p:embeddedFont>
      <p:font typeface="Filson Soft Black" panose="00000A00000000000000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178"/>
    <a:srgbClr val="8374B4"/>
    <a:srgbClr val="5B9236"/>
    <a:srgbClr val="FFD039"/>
    <a:srgbClr val="EE1559"/>
    <a:srgbClr val="23BDBE"/>
    <a:srgbClr val="02B3F1"/>
    <a:srgbClr val="833E92"/>
    <a:srgbClr val="EF342E"/>
    <a:srgbClr val="486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80" y="6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NUL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count-0-3-baby-books-twinkl-original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count-0-3-baby-books-twinkl-original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210429" y="6083257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F3838195-9797-AE43-AF1D-AC50D6C07B0E}"/>
              </a:ext>
            </a:extLst>
          </p:cNvPr>
          <p:cNvSpPr/>
          <p:nvPr userDrawn="1"/>
        </p:nvSpPr>
        <p:spPr>
          <a:xfrm>
            <a:off x="8440614" y="6106703"/>
            <a:ext cx="621909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1A194531-2FB3-8541-9208-AE59E61CF321}"/>
              </a:ext>
            </a:extLst>
          </p:cNvPr>
          <p:cNvSpPr/>
          <p:nvPr userDrawn="1"/>
        </p:nvSpPr>
        <p:spPr>
          <a:xfrm>
            <a:off x="8440614" y="6106703"/>
            <a:ext cx="621909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F9E8D520-756A-9B49-8B9C-8BDF0D5DD10A}"/>
              </a:ext>
            </a:extLst>
          </p:cNvPr>
          <p:cNvSpPr/>
          <p:nvPr userDrawn="1"/>
        </p:nvSpPr>
        <p:spPr>
          <a:xfrm>
            <a:off x="152399" y="6001195"/>
            <a:ext cx="1101970" cy="658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6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189" y="2100654"/>
            <a:ext cx="4416973" cy="1155903"/>
          </a:xfrm>
        </p:spPr>
        <p:txBody>
          <a:bodyPr/>
          <a:lstStyle/>
          <a:p>
            <a:r>
              <a:rPr lang="en-US" sz="12500" dirty="0">
                <a:solidFill>
                  <a:srgbClr val="EE1559"/>
                </a:solidFill>
                <a:latin typeface="Filson - Glyphs" pitchFamily="50" charset="0"/>
              </a:rPr>
              <a:t>1</a:t>
            </a:r>
            <a:r>
              <a:rPr lang="en-US" sz="11000" dirty="0">
                <a:solidFill>
                  <a:srgbClr val="EE1559"/>
                </a:solidFill>
                <a:latin typeface="Filson Soft Black" panose="00000A00000000000000" pitchFamily="50" charset="0"/>
              </a:rPr>
              <a:t>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12909" y="4839763"/>
            <a:ext cx="4416973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EE1559"/>
                </a:solidFill>
                <a:latin typeface="Filson Soft Black" pitchFamily="2" charset="77"/>
              </a:rPr>
              <a:t>ten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6281273" y="4716092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6281274" y="5304938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5687067" y="4716092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5687068" y="5304938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5092860" y="4716091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BF4D79-A7C7-BC43-8E39-BCFF5E1B1D46}"/>
              </a:ext>
            </a:extLst>
          </p:cNvPr>
          <p:cNvSpPr/>
          <p:nvPr/>
        </p:nvSpPr>
        <p:spPr>
          <a:xfrm>
            <a:off x="5092861" y="5302427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6954E-D36B-0B41-BF25-54E127B88406}"/>
              </a:ext>
            </a:extLst>
          </p:cNvPr>
          <p:cNvSpPr/>
          <p:nvPr/>
        </p:nvSpPr>
        <p:spPr>
          <a:xfrm>
            <a:off x="6875478" y="4716091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86E2B6-D22E-F24D-A42D-508815BE3F8A}"/>
              </a:ext>
            </a:extLst>
          </p:cNvPr>
          <p:cNvSpPr/>
          <p:nvPr/>
        </p:nvSpPr>
        <p:spPr>
          <a:xfrm>
            <a:off x="6875478" y="5302428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B8FC344-B501-F24C-81D1-A90A8EAA3F2F}"/>
              </a:ext>
            </a:extLst>
          </p:cNvPr>
          <p:cNvSpPr/>
          <p:nvPr/>
        </p:nvSpPr>
        <p:spPr>
          <a:xfrm>
            <a:off x="7469682" y="4716090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78F87D-9B32-B041-B74D-09E20494D6D6}"/>
              </a:ext>
            </a:extLst>
          </p:cNvPr>
          <p:cNvSpPr/>
          <p:nvPr/>
        </p:nvSpPr>
        <p:spPr>
          <a:xfrm>
            <a:off x="7469682" y="5302427"/>
            <a:ext cx="512508" cy="516825"/>
          </a:xfrm>
          <a:prstGeom prst="ellipse">
            <a:avLst/>
          </a:prstGeom>
          <a:solidFill>
            <a:srgbClr val="EE1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cartoon of a cat&#10;&#10;Description automatically generated with low confidence">
            <a:extLst>
              <a:ext uri="{FF2B5EF4-FFF2-40B4-BE49-F238E27FC236}">
                <a16:creationId xmlns:a16="http://schemas.microsoft.com/office/drawing/2014/main" id="{97F62157-9AAA-1749-8FF5-7A992A89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29" y="3223171"/>
            <a:ext cx="727384" cy="1155903"/>
          </a:xfrm>
          <a:prstGeom prst="rect">
            <a:avLst/>
          </a:prstGeom>
        </p:spPr>
      </p:pic>
      <p:pic>
        <p:nvPicPr>
          <p:cNvPr id="44" name="Picture 43" descr="Icon&#10;&#10;Description automatically generated with low confidence">
            <a:extLst>
              <a:ext uri="{FF2B5EF4-FFF2-40B4-BE49-F238E27FC236}">
                <a16:creationId xmlns:a16="http://schemas.microsoft.com/office/drawing/2014/main" id="{88A2E66F-ADC0-934A-A24C-A9877A25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888" y="1973071"/>
            <a:ext cx="795508" cy="1142718"/>
          </a:xfrm>
          <a:prstGeom prst="rect">
            <a:avLst/>
          </a:prstGeom>
        </p:spPr>
      </p:pic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190554-E237-D245-B862-CFCAB8AD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081" y="3256557"/>
            <a:ext cx="641680" cy="92735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66AF5B-037E-4843-B4C8-4A5AD75D7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405" y="1951096"/>
            <a:ext cx="799268" cy="1186668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695FAD9-28F2-7344-8699-F2C54680F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75" y="826511"/>
            <a:ext cx="782322" cy="1050421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46498BE4-E65B-5F40-9301-96317EB5C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42" y="1136549"/>
            <a:ext cx="892198" cy="1140519"/>
          </a:xfrm>
          <a:prstGeom prst="rect">
            <a:avLst/>
          </a:prstGeom>
        </p:spPr>
      </p:pic>
      <p:pic>
        <p:nvPicPr>
          <p:cNvPr id="56" name="Picture 55" descr="A cartoon of a dog&#10;&#10;Description automatically generated with low confidence">
            <a:extLst>
              <a:ext uri="{FF2B5EF4-FFF2-40B4-BE49-F238E27FC236}">
                <a16:creationId xmlns:a16="http://schemas.microsoft.com/office/drawing/2014/main" id="{FD1237BF-444B-6546-AD83-6AF68BFA0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876" y="676493"/>
            <a:ext cx="736175" cy="1151508"/>
          </a:xfrm>
          <a:prstGeom prst="rect">
            <a:avLst/>
          </a:prstGeom>
        </p:spPr>
      </p:pic>
      <p:pic>
        <p:nvPicPr>
          <p:cNvPr id="58" name="Picture 5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FDEB564-B36D-B342-B342-7FD320F8E5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38" y="661219"/>
            <a:ext cx="870223" cy="1177878"/>
          </a:xfrm>
          <a:prstGeom prst="rect">
            <a:avLst/>
          </a:prstGeom>
        </p:spPr>
      </p:pic>
      <p:pic>
        <p:nvPicPr>
          <p:cNvPr id="60" name="Picture 5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7427D02-A1D1-EA41-AA94-7D9BAC68A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804" y="2472253"/>
            <a:ext cx="809982" cy="1186668"/>
          </a:xfrm>
          <a:prstGeom prst="rect">
            <a:avLst/>
          </a:prstGeom>
        </p:spPr>
      </p:pic>
      <p:pic>
        <p:nvPicPr>
          <p:cNvPr id="62" name="Picture 6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5E4CFF-2ECE-F740-A2A9-A54F0E581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7459">
            <a:off x="889625" y="2205311"/>
            <a:ext cx="711619" cy="11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8" grpId="0" animBg="1"/>
      <p:bldP spid="34" grpId="0" animBg="1"/>
      <p:bldP spid="4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784" y="2119758"/>
            <a:ext cx="4117421" cy="1155903"/>
          </a:xfrm>
        </p:spPr>
        <p:txBody>
          <a:bodyPr/>
          <a:lstStyle/>
          <a:p>
            <a:r>
              <a:rPr lang="en-US" sz="11000" dirty="0">
                <a:solidFill>
                  <a:srgbClr val="F37178"/>
                </a:solidFill>
                <a:latin typeface="Filson Soft Black" pitchFamily="2" charset="77"/>
              </a:rPr>
              <a:t>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60795" y="4748234"/>
            <a:ext cx="4827954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F37178"/>
                </a:solidFill>
                <a:latin typeface="Filson Soft Black" pitchFamily="2" charset="77"/>
              </a:rPr>
              <a:t>eight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7013676" y="4820946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7013677" y="5404308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6438700" y="4820946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6438701" y="5404308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5863725" y="4823456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BF4D79-A7C7-BC43-8E39-BCFF5E1B1D46}"/>
              </a:ext>
            </a:extLst>
          </p:cNvPr>
          <p:cNvSpPr/>
          <p:nvPr/>
        </p:nvSpPr>
        <p:spPr>
          <a:xfrm>
            <a:off x="5863726" y="5404308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6954E-D36B-0B41-BF25-54E127B88406}"/>
              </a:ext>
            </a:extLst>
          </p:cNvPr>
          <p:cNvSpPr/>
          <p:nvPr/>
        </p:nvSpPr>
        <p:spPr>
          <a:xfrm>
            <a:off x="7588651" y="4823455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umbrella, accessory&#10;&#10;Description automatically generated">
            <a:extLst>
              <a:ext uri="{FF2B5EF4-FFF2-40B4-BE49-F238E27FC236}">
                <a16:creationId xmlns:a16="http://schemas.microsoft.com/office/drawing/2014/main" id="{742244AA-A79A-6548-B750-E1291BBF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92245" y="1131669"/>
            <a:ext cx="943275" cy="93494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65F7B55-44B2-CB4D-B83A-6BB9B61DD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197" y="3275661"/>
            <a:ext cx="955769" cy="993250"/>
          </a:xfrm>
          <a:prstGeom prst="rect">
            <a:avLst/>
          </a:prstGeom>
        </p:spPr>
      </p:pic>
      <p:pic>
        <p:nvPicPr>
          <p:cNvPr id="11" name="Picture 10" descr="A picture containing umbrella, accessory, vector graphics&#10;&#10;Description automatically generated">
            <a:extLst>
              <a:ext uri="{FF2B5EF4-FFF2-40B4-BE49-F238E27FC236}">
                <a16:creationId xmlns:a16="http://schemas.microsoft.com/office/drawing/2014/main" id="{750B8498-55E2-DE4F-8D60-CFB8A3900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719" y="2299676"/>
            <a:ext cx="943275" cy="955768"/>
          </a:xfrm>
          <a:prstGeom prst="rect">
            <a:avLst/>
          </a:prstGeom>
        </p:spPr>
      </p:pic>
      <p:pic>
        <p:nvPicPr>
          <p:cNvPr id="14" name="Picture 13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230FF970-636F-B34C-81B7-BEF6BFC36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6" y="2278247"/>
            <a:ext cx="959933" cy="997414"/>
          </a:xfrm>
          <a:prstGeom prst="rect">
            <a:avLst/>
          </a:prstGeom>
        </p:spPr>
      </p:pic>
      <p:pic>
        <p:nvPicPr>
          <p:cNvPr id="17" name="Picture 16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E0FB9714-E624-7A49-825C-BE34410DC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017" y="2138948"/>
            <a:ext cx="966180" cy="1001579"/>
          </a:xfrm>
          <a:prstGeom prst="rect">
            <a:avLst/>
          </a:prstGeom>
        </p:spPr>
      </p:pic>
      <p:pic>
        <p:nvPicPr>
          <p:cNvPr id="20" name="Picture 19" descr="A picture containing umbrella, accessory, vector graphics&#10;&#10;Description automatically generated">
            <a:extLst>
              <a:ext uri="{FF2B5EF4-FFF2-40B4-BE49-F238E27FC236}">
                <a16:creationId xmlns:a16="http://schemas.microsoft.com/office/drawing/2014/main" id="{781247F5-68AD-C746-9521-188ECECCA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761" y="756689"/>
            <a:ext cx="943276" cy="980757"/>
          </a:xfrm>
          <a:prstGeom prst="rect">
            <a:avLst/>
          </a:prstGeom>
        </p:spPr>
      </p:pic>
      <p:pic>
        <p:nvPicPr>
          <p:cNvPr id="30" name="Picture 29" descr="A picture containing text, umbrella, accessory&#10;&#10;Description automatically generated">
            <a:extLst>
              <a:ext uri="{FF2B5EF4-FFF2-40B4-BE49-F238E27FC236}">
                <a16:creationId xmlns:a16="http://schemas.microsoft.com/office/drawing/2014/main" id="{16EEB803-45DB-2E42-8D0E-464E50E0C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368" y="1054833"/>
            <a:ext cx="949522" cy="964098"/>
          </a:xfrm>
          <a:prstGeom prst="rect">
            <a:avLst/>
          </a:prstGeom>
        </p:spPr>
      </p:pic>
      <p:pic>
        <p:nvPicPr>
          <p:cNvPr id="32" name="Picture 31" descr="A picture containing umbrella, accessory, rain, vector graphics&#10;&#10;Description automatically generated">
            <a:extLst>
              <a:ext uri="{FF2B5EF4-FFF2-40B4-BE49-F238E27FC236}">
                <a16:creationId xmlns:a16="http://schemas.microsoft.com/office/drawing/2014/main" id="{1C9BD13A-7DEC-AC4B-A968-24F6CABEB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603" y="3277499"/>
            <a:ext cx="944907" cy="96148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2886E2B6-D22E-F24D-A42D-508815BE3F8A}"/>
              </a:ext>
            </a:extLst>
          </p:cNvPr>
          <p:cNvSpPr/>
          <p:nvPr/>
        </p:nvSpPr>
        <p:spPr>
          <a:xfrm>
            <a:off x="7588651" y="5404308"/>
            <a:ext cx="495652" cy="499827"/>
          </a:xfrm>
          <a:prstGeom prst="ellipse">
            <a:avLst/>
          </a:prstGeom>
          <a:solidFill>
            <a:srgbClr val="F3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artoon of a cat&#10;&#10;Description automatically generated with low confidence">
            <a:extLst>
              <a:ext uri="{FF2B5EF4-FFF2-40B4-BE49-F238E27FC236}">
                <a16:creationId xmlns:a16="http://schemas.microsoft.com/office/drawing/2014/main" id="{97F62157-9AAA-1749-8FF5-7A992A89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85" y="3893785"/>
            <a:ext cx="868928" cy="1346977"/>
          </a:xfrm>
          <a:prstGeom prst="rect">
            <a:avLst/>
          </a:prstGeom>
        </p:spPr>
      </p:pic>
      <p:pic>
        <p:nvPicPr>
          <p:cNvPr id="44" name="Picture 43" descr="Icon&#10;&#10;Description automatically generated with low confidence">
            <a:extLst>
              <a:ext uri="{FF2B5EF4-FFF2-40B4-BE49-F238E27FC236}">
                <a16:creationId xmlns:a16="http://schemas.microsoft.com/office/drawing/2014/main" id="{88A2E66F-ADC0-934A-A24C-A9877A25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452" y="3901467"/>
            <a:ext cx="950308" cy="1331613"/>
          </a:xfrm>
          <a:prstGeom prst="rect">
            <a:avLst/>
          </a:prstGeom>
        </p:spPr>
      </p:pic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190554-E237-D245-B862-CFCAB8AD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181" y="4026946"/>
            <a:ext cx="766546" cy="10806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66AF5B-037E-4843-B4C8-4A5AD75D7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5" y="3875860"/>
            <a:ext cx="954800" cy="1382827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695FAD9-28F2-7344-8699-F2C54680F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58" y="1379729"/>
            <a:ext cx="934557" cy="122405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46498BE4-E65B-5F40-9301-96317EB5C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88" y="1390074"/>
            <a:ext cx="1065814" cy="1329050"/>
          </a:xfrm>
          <a:prstGeom prst="rect">
            <a:avLst/>
          </a:prstGeom>
        </p:spPr>
      </p:pic>
      <p:pic>
        <p:nvPicPr>
          <p:cNvPr id="56" name="Picture 55" descr="A cartoon of a dog&#10;&#10;Description automatically generated with low confidence">
            <a:extLst>
              <a:ext uri="{FF2B5EF4-FFF2-40B4-BE49-F238E27FC236}">
                <a16:creationId xmlns:a16="http://schemas.microsoft.com/office/drawing/2014/main" id="{FD1237BF-444B-6546-AD83-6AF68BFA0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629" y="1347572"/>
            <a:ext cx="879430" cy="1341856"/>
          </a:xfrm>
          <a:prstGeom prst="rect">
            <a:avLst/>
          </a:prstGeom>
        </p:spPr>
      </p:pic>
      <p:pic>
        <p:nvPicPr>
          <p:cNvPr id="58" name="Picture 5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FDEB564-B36D-B342-B342-7FD320F8E5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861" y="1400889"/>
            <a:ext cx="1039563" cy="1372585"/>
          </a:xfrm>
          <a:prstGeom prst="rect">
            <a:avLst/>
          </a:prstGeom>
        </p:spPr>
      </p:pic>
      <p:pic>
        <p:nvPicPr>
          <p:cNvPr id="60" name="Picture 5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7427D02-A1D1-EA41-AA94-7D9BAC68A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836" y="3875860"/>
            <a:ext cx="967600" cy="1382827"/>
          </a:xfrm>
          <a:prstGeom prst="rect">
            <a:avLst/>
          </a:prstGeom>
        </p:spPr>
      </p:pic>
      <p:pic>
        <p:nvPicPr>
          <p:cNvPr id="62" name="Picture 6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5E4CFF-2ECE-F740-A2A9-A54F0E581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317" y="1390074"/>
            <a:ext cx="850096" cy="13828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641B60-E89D-7446-8847-4672BF0A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Let’s count to </a:t>
            </a:r>
            <a:r>
              <a:rPr lang="en-US" sz="4400" dirty="0">
                <a:solidFill>
                  <a:srgbClr val="833E92"/>
                </a:solidFill>
                <a:latin typeface="Filson - Glyphs" pitchFamily="50" charset="0"/>
              </a:rPr>
              <a:t>1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0!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D73B812-2EF7-FC4B-9017-38AC88CDA7C9}"/>
              </a:ext>
            </a:extLst>
          </p:cNvPr>
          <p:cNvSpPr txBox="1">
            <a:spLocks/>
          </p:cNvSpPr>
          <p:nvPr/>
        </p:nvSpPr>
        <p:spPr>
          <a:xfrm>
            <a:off x="842806" y="274331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D039"/>
                </a:solidFill>
                <a:latin typeface="Filson - Glyphs" pitchFamily="50" charset="0"/>
              </a:rPr>
              <a:t>1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ECD1339-39FD-EC4F-BCFA-93F5BFE2BB8D}"/>
              </a:ext>
            </a:extLst>
          </p:cNvPr>
          <p:cNvSpPr txBox="1">
            <a:spLocks/>
          </p:cNvSpPr>
          <p:nvPr/>
        </p:nvSpPr>
        <p:spPr>
          <a:xfrm>
            <a:off x="525600" y="3140024"/>
            <a:ext cx="1498594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D039"/>
                </a:solidFill>
                <a:latin typeface="Filson Soft Black" pitchFamily="2" charset="77"/>
              </a:rPr>
              <a:t>one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5243CEC-F2E8-F04E-B7F7-BCB1B5B37E36}"/>
              </a:ext>
            </a:extLst>
          </p:cNvPr>
          <p:cNvSpPr txBox="1">
            <a:spLocks/>
          </p:cNvSpPr>
          <p:nvPr/>
        </p:nvSpPr>
        <p:spPr>
          <a:xfrm>
            <a:off x="2336653" y="274331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F372F"/>
                </a:solidFill>
                <a:latin typeface="Filson Soft Black" pitchFamily="2" charset="77"/>
              </a:rPr>
              <a:t>2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68DCE7A-44EC-2545-B205-1DF82DA65E2B}"/>
              </a:ext>
            </a:extLst>
          </p:cNvPr>
          <p:cNvSpPr txBox="1">
            <a:spLocks/>
          </p:cNvSpPr>
          <p:nvPr/>
        </p:nvSpPr>
        <p:spPr>
          <a:xfrm>
            <a:off x="1910931" y="3141361"/>
            <a:ext cx="16601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F372F"/>
                </a:solidFill>
                <a:latin typeface="Filson Soft Black" pitchFamily="2" charset="77"/>
              </a:rPr>
              <a:t>two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28F8562-29EE-DC45-BC11-88350A8FDBC5}"/>
              </a:ext>
            </a:extLst>
          </p:cNvPr>
          <p:cNvSpPr txBox="1">
            <a:spLocks/>
          </p:cNvSpPr>
          <p:nvPr/>
        </p:nvSpPr>
        <p:spPr>
          <a:xfrm>
            <a:off x="4037207" y="274331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B9236"/>
                </a:solidFill>
                <a:latin typeface="Filson - Glyphs" pitchFamily="50" charset="0"/>
              </a:rPr>
              <a:t>3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C2692D-D9AA-F646-8528-4EEFD32BFAB0}"/>
              </a:ext>
            </a:extLst>
          </p:cNvPr>
          <p:cNvSpPr txBox="1">
            <a:spLocks/>
          </p:cNvSpPr>
          <p:nvPr/>
        </p:nvSpPr>
        <p:spPr>
          <a:xfrm>
            <a:off x="3547130" y="3140997"/>
            <a:ext cx="1849081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B9236"/>
                </a:solidFill>
                <a:latin typeface="Filson Soft Black" pitchFamily="2" charset="77"/>
              </a:rPr>
              <a:t>three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F0FFCA-808D-3844-8234-C32DEB32863E}"/>
              </a:ext>
            </a:extLst>
          </p:cNvPr>
          <p:cNvSpPr txBox="1">
            <a:spLocks/>
          </p:cNvSpPr>
          <p:nvPr/>
        </p:nvSpPr>
        <p:spPr>
          <a:xfrm>
            <a:off x="5787508" y="274331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E1559"/>
                </a:solidFill>
                <a:latin typeface="Filson Soft Black" pitchFamily="2" charset="77"/>
              </a:rPr>
              <a:t>4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B50BF4F-5E8D-E341-89A7-B7E0A50AB1CC}"/>
              </a:ext>
            </a:extLst>
          </p:cNvPr>
          <p:cNvSpPr txBox="1">
            <a:spLocks/>
          </p:cNvSpPr>
          <p:nvPr/>
        </p:nvSpPr>
        <p:spPr>
          <a:xfrm>
            <a:off x="5372283" y="3140024"/>
            <a:ext cx="1649776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E1559"/>
                </a:solidFill>
                <a:latin typeface="Filson Soft Black" pitchFamily="2" charset="77"/>
              </a:rPr>
              <a:t>four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ED43DFE-18A8-2C49-BA4A-32D157D438A7}"/>
              </a:ext>
            </a:extLst>
          </p:cNvPr>
          <p:cNvSpPr txBox="1">
            <a:spLocks/>
          </p:cNvSpPr>
          <p:nvPr/>
        </p:nvSpPr>
        <p:spPr>
          <a:xfrm>
            <a:off x="7276685" y="274331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33E92"/>
                </a:solidFill>
                <a:latin typeface="Filson Soft Black" pitchFamily="2" charset="77"/>
              </a:rPr>
              <a:t>5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186D621-EA5F-6C45-8076-352D78BDEAF7}"/>
              </a:ext>
            </a:extLst>
          </p:cNvPr>
          <p:cNvSpPr txBox="1">
            <a:spLocks/>
          </p:cNvSpPr>
          <p:nvPr/>
        </p:nvSpPr>
        <p:spPr>
          <a:xfrm>
            <a:off x="6956013" y="3149173"/>
            <a:ext cx="1486547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33E92"/>
                </a:solidFill>
                <a:latin typeface="Filson Soft Black" pitchFamily="2" charset="77"/>
              </a:rPr>
              <a:t>five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4435731-7CBE-D941-8F93-9D54F36E3E31}"/>
              </a:ext>
            </a:extLst>
          </p:cNvPr>
          <p:cNvSpPr txBox="1">
            <a:spLocks/>
          </p:cNvSpPr>
          <p:nvPr/>
        </p:nvSpPr>
        <p:spPr>
          <a:xfrm>
            <a:off x="876007" y="529863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2B3F1"/>
                </a:solidFill>
                <a:latin typeface="Filson Soft Black" pitchFamily="2" charset="77"/>
              </a:rPr>
              <a:t>6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DD872AD-EB9A-7044-8274-813B78D68220}"/>
              </a:ext>
            </a:extLst>
          </p:cNvPr>
          <p:cNvSpPr txBox="1">
            <a:spLocks/>
          </p:cNvSpPr>
          <p:nvPr/>
        </p:nvSpPr>
        <p:spPr>
          <a:xfrm>
            <a:off x="676285" y="5746116"/>
            <a:ext cx="1268371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2B3F1"/>
                </a:solidFill>
                <a:latin typeface="Filson Soft Black" pitchFamily="2" charset="77"/>
              </a:rPr>
              <a:t>six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01418AD-DC89-2647-B3D8-577707979FAC}"/>
              </a:ext>
            </a:extLst>
          </p:cNvPr>
          <p:cNvSpPr txBox="1">
            <a:spLocks/>
          </p:cNvSpPr>
          <p:nvPr/>
        </p:nvSpPr>
        <p:spPr>
          <a:xfrm>
            <a:off x="2329895" y="529863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3BDBE"/>
                </a:solidFill>
                <a:latin typeface="Filson Soft Black" pitchFamily="2" charset="77"/>
              </a:rPr>
              <a:t>7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4737ACC-DC68-8144-BFCE-271E05B552F0}"/>
              </a:ext>
            </a:extLst>
          </p:cNvPr>
          <p:cNvSpPr txBox="1">
            <a:spLocks/>
          </p:cNvSpPr>
          <p:nvPr/>
        </p:nvSpPr>
        <p:spPr>
          <a:xfrm>
            <a:off x="1727086" y="5745128"/>
            <a:ext cx="2074546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3BDBE"/>
                </a:solidFill>
                <a:latin typeface="Filson Soft Black" pitchFamily="2" charset="77"/>
              </a:rPr>
              <a:t>seven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421577D-0DD4-5448-8BF6-57C530C28D2F}"/>
              </a:ext>
            </a:extLst>
          </p:cNvPr>
          <p:cNvSpPr txBox="1">
            <a:spLocks/>
          </p:cNvSpPr>
          <p:nvPr/>
        </p:nvSpPr>
        <p:spPr>
          <a:xfrm>
            <a:off x="4022784" y="529863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37178"/>
                </a:solidFill>
                <a:latin typeface="Filson Soft Black" pitchFamily="2" charset="77"/>
              </a:rPr>
              <a:t>8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FC2778FF-791F-8A4B-90BD-8C7D78A2A717}"/>
              </a:ext>
            </a:extLst>
          </p:cNvPr>
          <p:cNvSpPr txBox="1">
            <a:spLocks/>
          </p:cNvSpPr>
          <p:nvPr/>
        </p:nvSpPr>
        <p:spPr>
          <a:xfrm>
            <a:off x="3507348" y="5742171"/>
            <a:ext cx="1990569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37178"/>
                </a:solidFill>
                <a:latin typeface="Filson Soft Black" pitchFamily="2" charset="77"/>
              </a:rPr>
              <a:t>eight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1830F90-B6E0-004D-A588-924F86C6DDAC}"/>
              </a:ext>
            </a:extLst>
          </p:cNvPr>
          <p:cNvSpPr txBox="1">
            <a:spLocks/>
          </p:cNvSpPr>
          <p:nvPr/>
        </p:nvSpPr>
        <p:spPr>
          <a:xfrm>
            <a:off x="5731481" y="5298638"/>
            <a:ext cx="868928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B9236"/>
                </a:solidFill>
                <a:latin typeface="Filson - Glyphs" pitchFamily="50" charset="0"/>
              </a:rPr>
              <a:t>9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AB65C901-3AF5-7D46-ADD0-055726E7C05B}"/>
              </a:ext>
            </a:extLst>
          </p:cNvPr>
          <p:cNvSpPr txBox="1">
            <a:spLocks/>
          </p:cNvSpPr>
          <p:nvPr/>
        </p:nvSpPr>
        <p:spPr>
          <a:xfrm>
            <a:off x="5351643" y="5737789"/>
            <a:ext cx="1729461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B9236"/>
                </a:solidFill>
                <a:latin typeface="Filson Soft Black" pitchFamily="2" charset="77"/>
              </a:rPr>
              <a:t>nine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B99DEC8F-6DAC-9D4C-9B28-9432CC7B4B18}"/>
              </a:ext>
            </a:extLst>
          </p:cNvPr>
          <p:cNvSpPr txBox="1">
            <a:spLocks/>
          </p:cNvSpPr>
          <p:nvPr/>
        </p:nvSpPr>
        <p:spPr>
          <a:xfrm>
            <a:off x="7301410" y="5298638"/>
            <a:ext cx="1037099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EF372F"/>
                </a:solidFill>
                <a:latin typeface="Filson - Glyphs" pitchFamily="50" charset="0"/>
              </a:rPr>
              <a:t>1</a:t>
            </a:r>
            <a:r>
              <a:rPr lang="en-US" sz="3600" dirty="0">
                <a:solidFill>
                  <a:srgbClr val="EF372F"/>
                </a:solidFill>
                <a:latin typeface="Filson - Glyphs" pitchFamily="50" charset="0"/>
              </a:rPr>
              <a:t>0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E5C615ED-AB9A-2E47-A099-DCD89D320B1E}"/>
              </a:ext>
            </a:extLst>
          </p:cNvPr>
          <p:cNvSpPr txBox="1">
            <a:spLocks/>
          </p:cNvSpPr>
          <p:nvPr/>
        </p:nvSpPr>
        <p:spPr>
          <a:xfrm>
            <a:off x="7022059" y="5745310"/>
            <a:ext cx="1582130" cy="5779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F372F"/>
                </a:solidFill>
                <a:latin typeface="Filson Soft Black" pitchFamily="2" charset="77"/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6721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93304" y="2434694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1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93304" y="3603820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2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93304" y="4772946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833E92"/>
                </a:solidFill>
                <a:latin typeface="Filson - Glyphs" pitchFamily="50" charset="0"/>
              </a:rPr>
              <a:t>3</a:t>
            </a:r>
          </a:p>
        </p:txBody>
      </p:sp>
      <p:pic>
        <p:nvPicPr>
          <p:cNvPr id="17" name="Picture 16" descr="A group of cupcakes with pink frosting&#10;&#10;Description automatically generated with low confidence">
            <a:extLst>
              <a:ext uri="{FF2B5EF4-FFF2-40B4-BE49-F238E27FC236}">
                <a16:creationId xmlns:a16="http://schemas.microsoft.com/office/drawing/2014/main" id="{FD06D6AB-4AD7-1847-BE1F-613C4FE60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21" y="1951561"/>
            <a:ext cx="5826340" cy="43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93304" y="2434694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4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93304" y="489570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6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93304" y="3665200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5</a:t>
            </a:r>
          </a:p>
        </p:txBody>
      </p:sp>
      <p:pic>
        <p:nvPicPr>
          <p:cNvPr id="5" name="Picture 4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id="{7F55800A-8470-5B45-832D-D4BC8783A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02" y="2078285"/>
            <a:ext cx="3164572" cy="833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17DE4-C8A3-814E-87D8-720D280B8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01" y="2904626"/>
            <a:ext cx="3164573" cy="833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3E559D-EF8C-B043-973A-4C80EB6E3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531" y="4356426"/>
            <a:ext cx="3164572" cy="833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00440-B081-3543-8BF6-0EA1E99C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817" y="5056974"/>
            <a:ext cx="3164573" cy="833039"/>
          </a:xfrm>
          <a:prstGeom prst="rect">
            <a:avLst/>
          </a:prstGeom>
        </p:spPr>
      </p:pic>
      <p:pic>
        <p:nvPicPr>
          <p:cNvPr id="13" name="Picture 12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id="{40B09F21-D288-694E-BFD9-393338C6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71438" y="3615737"/>
            <a:ext cx="3164572" cy="8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93304" y="368697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9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93304" y="489570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10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93304" y="247824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8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2028014-B8F0-7247-B1D7-3D5B61154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769" y="2064973"/>
            <a:ext cx="1079030" cy="1042516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FFEF7-A54A-5E47-B9FA-31833256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196">
            <a:off x="772646" y="2035395"/>
            <a:ext cx="1079030" cy="1042516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AC9DC4-B05B-7248-ACFE-12CB696A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42" y="4106736"/>
            <a:ext cx="1079030" cy="1042516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6E2AC35-53AC-C34F-B72A-E8332909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2201">
            <a:off x="3018939" y="4003524"/>
            <a:ext cx="1079030" cy="1042516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F214D3-E96D-284F-9A94-3C07617BE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5770" flipH="1">
            <a:off x="4560822" y="2793264"/>
            <a:ext cx="1191127" cy="1042516"/>
          </a:xfrm>
          <a:prstGeom prst="rect">
            <a:avLst/>
          </a:prstGeom>
        </p:spPr>
      </p:pic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F4AC120-07E0-1848-A241-485EF1F5D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35192" y="2768885"/>
            <a:ext cx="1191127" cy="1042516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775337B-4A85-3D4A-91B9-9268C03D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20852" y="4989837"/>
            <a:ext cx="1191127" cy="1042516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DD9F4FC-19B6-3D40-A602-640F1A9BB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05131" y="4911426"/>
            <a:ext cx="1191127" cy="10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93304" y="368697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2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93304" y="489570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833E92"/>
                </a:solidFill>
                <a:latin typeface="Filson - Glyphs" pitchFamily="50" charset="0"/>
              </a:rPr>
              <a:t>3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93304" y="247824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39387" y="2851292"/>
            <a:ext cx="6153917" cy="22098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2000" dirty="0">
                <a:solidFill>
                  <a:srgbClr val="5B9236"/>
                </a:solidFill>
                <a:latin typeface="Filson Soft Black" pitchFamily="2" charset="77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7855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93304" y="247824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833E92"/>
                </a:solidFill>
                <a:latin typeface="Filson - Glyphs" pitchFamily="50" charset="0"/>
              </a:rPr>
              <a:t>3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93304" y="489570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5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93304" y="368697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51262" y="2975400"/>
            <a:ext cx="6142042" cy="22098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2000" dirty="0">
                <a:solidFill>
                  <a:srgbClr val="5B9236"/>
                </a:solidFill>
                <a:latin typeface="Filson Soft Black" pitchFamily="2" charset="77"/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15235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6539865" y="368697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8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6539865" y="4895707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- Glyphs" pitchFamily="50" charset="0"/>
              </a:rPr>
              <a:t>9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6539865" y="2485049"/>
            <a:ext cx="1191128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27512" y="2975400"/>
            <a:ext cx="6112353" cy="22098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2000" dirty="0">
                <a:solidFill>
                  <a:srgbClr val="5B9236"/>
                </a:solidFill>
                <a:latin typeface="Filson Soft Black" pitchFamily="2" charset="77"/>
              </a:rPr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9360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you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4518562" y="247824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eight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4572000" y="489570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ten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4572000" y="368697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nine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27512" y="2478247"/>
            <a:ext cx="4091050" cy="341176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5000" dirty="0">
                <a:solidFill>
                  <a:srgbClr val="5B9236"/>
                </a:solidFill>
                <a:latin typeface="Filson - Glyphs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96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1460129"/>
            <a:ext cx="4084321" cy="1155903"/>
          </a:xfrm>
        </p:spPr>
        <p:txBody>
          <a:bodyPr/>
          <a:lstStyle/>
          <a:p>
            <a:r>
              <a:rPr lang="en-US" sz="11000" dirty="0">
                <a:solidFill>
                  <a:srgbClr val="EF372F"/>
                </a:solidFill>
                <a:latin typeface="Filson Soft Black" pitchFamily="2" charset="77"/>
              </a:rPr>
              <a:t>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38913" y="4808044"/>
            <a:ext cx="4133086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FF0000"/>
                </a:solidFill>
                <a:latin typeface="Filson Soft Black" pitchFamily="2" charset="77"/>
              </a:rPr>
              <a:t>two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730711-40B0-374A-B938-B83D9715F4EB}"/>
              </a:ext>
            </a:extLst>
          </p:cNvPr>
          <p:cNvSpPr/>
          <p:nvPr/>
        </p:nvSpPr>
        <p:spPr>
          <a:xfrm>
            <a:off x="6614158" y="4917772"/>
            <a:ext cx="676894" cy="676894"/>
          </a:xfrm>
          <a:prstGeom prst="ellipse">
            <a:avLst/>
          </a:prstGeom>
          <a:solidFill>
            <a:srgbClr val="EF3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B708AB8-9B64-4D47-A01D-4FED7F349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05" y="1013657"/>
            <a:ext cx="2468211" cy="1349693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56C3651-4A49-A245-AD50-FF218772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511" y="2536167"/>
            <a:ext cx="2604488" cy="14242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3636EE8-9CF1-B345-A058-0D6BDC439367}"/>
              </a:ext>
            </a:extLst>
          </p:cNvPr>
          <p:cNvSpPr/>
          <p:nvPr/>
        </p:nvSpPr>
        <p:spPr>
          <a:xfrm>
            <a:off x="5759134" y="4929647"/>
            <a:ext cx="676894" cy="676894"/>
          </a:xfrm>
          <a:prstGeom prst="ellipse">
            <a:avLst/>
          </a:prstGeom>
          <a:solidFill>
            <a:srgbClr val="EF3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4584032" y="368697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three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4572000" y="489570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four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4584032" y="247824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two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27512" y="2478247"/>
            <a:ext cx="4091050" cy="341176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5000" dirty="0">
                <a:solidFill>
                  <a:srgbClr val="5B9236"/>
                </a:solidFill>
                <a:latin typeface="Filson Soft Black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83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4584032" y="368697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nine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4566220" y="247824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eight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4584032" y="4895707"/>
            <a:ext cx="3158993" cy="994306"/>
          </a:xfrm>
          <a:prstGeom prst="roundRect">
            <a:avLst>
              <a:gd name="adj" fmla="val 35191"/>
            </a:avLst>
          </a:prstGeom>
          <a:solidFill>
            <a:schemeClr val="bg1"/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33E92"/>
                </a:solidFill>
                <a:latin typeface="Filson Soft Black" pitchFamily="2" charset="77"/>
              </a:rPr>
              <a:t>ten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7F560-1EE5-DF49-B7FF-DC495C2A5525}"/>
              </a:ext>
            </a:extLst>
          </p:cNvPr>
          <p:cNvSpPr txBox="1">
            <a:spLocks/>
          </p:cNvSpPr>
          <p:nvPr/>
        </p:nvSpPr>
        <p:spPr>
          <a:xfrm>
            <a:off x="427512" y="2478247"/>
            <a:ext cx="4091050" cy="341176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6500" dirty="0">
                <a:solidFill>
                  <a:srgbClr val="5B9236"/>
                </a:solidFill>
                <a:latin typeface="Filson - Glyphs" pitchFamily="50" charset="0"/>
              </a:rPr>
              <a:t>1</a:t>
            </a:r>
            <a:r>
              <a:rPr lang="en-US" sz="24000" dirty="0">
                <a:solidFill>
                  <a:srgbClr val="5B9236"/>
                </a:solidFill>
                <a:latin typeface="Filson Soft Black" pitchFamily="2" charset="77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179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E20BACE-2189-2C44-BCE2-4658D567E605}"/>
              </a:ext>
            </a:extLst>
          </p:cNvPr>
          <p:cNvSpPr/>
          <p:nvPr/>
        </p:nvSpPr>
        <p:spPr>
          <a:xfrm>
            <a:off x="2162281" y="4867273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1811CD-AF7B-A445-B610-46D38F7B20BD}"/>
              </a:ext>
            </a:extLst>
          </p:cNvPr>
          <p:cNvSpPr/>
          <p:nvPr/>
        </p:nvSpPr>
        <p:spPr>
          <a:xfrm>
            <a:off x="1556639" y="4867273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9A28D5-E0A9-5147-B0CD-0A6F5D0DC2EA}"/>
              </a:ext>
            </a:extLst>
          </p:cNvPr>
          <p:cNvSpPr/>
          <p:nvPr/>
        </p:nvSpPr>
        <p:spPr>
          <a:xfrm>
            <a:off x="1556639" y="5477482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g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 number?</a:t>
            </a:r>
          </a:p>
        </p:txBody>
      </p:sp>
      <p:pic>
        <p:nvPicPr>
          <p:cNvPr id="5" name="Picture 4" descr="A picture containing cup, glass&#10;&#10;Description automatically generated">
            <a:extLst>
              <a:ext uri="{FF2B5EF4-FFF2-40B4-BE49-F238E27FC236}">
                <a16:creationId xmlns:a16="http://schemas.microsoft.com/office/drawing/2014/main" id="{A9A36135-A465-674C-A285-55F4F861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119" y="2287317"/>
            <a:ext cx="4748890" cy="20828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D42831D-4232-FE42-A7C8-E03AA5ADA500}"/>
              </a:ext>
            </a:extLst>
          </p:cNvPr>
          <p:cNvSpPr/>
          <p:nvPr/>
        </p:nvSpPr>
        <p:spPr>
          <a:xfrm>
            <a:off x="6883548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3AA09-FD69-9D46-891E-A439BFA9FC1F}"/>
              </a:ext>
            </a:extLst>
          </p:cNvPr>
          <p:cNvSpPr/>
          <p:nvPr/>
        </p:nvSpPr>
        <p:spPr>
          <a:xfrm>
            <a:off x="6883548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6BF4C4-4C8F-304D-B8FC-0A68F7566B0D}"/>
              </a:ext>
            </a:extLst>
          </p:cNvPr>
          <p:cNvSpPr/>
          <p:nvPr/>
        </p:nvSpPr>
        <p:spPr>
          <a:xfrm>
            <a:off x="6277906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A81A22-3E17-2C49-8546-0BE28010F66C}"/>
              </a:ext>
            </a:extLst>
          </p:cNvPr>
          <p:cNvSpPr/>
          <p:nvPr/>
        </p:nvSpPr>
        <p:spPr>
          <a:xfrm>
            <a:off x="6277906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EDA4ED-2E76-B449-ADF4-EE63244EFEFB}"/>
              </a:ext>
            </a:extLst>
          </p:cNvPr>
          <p:cNvSpPr/>
          <p:nvPr/>
        </p:nvSpPr>
        <p:spPr>
          <a:xfrm>
            <a:off x="7489190" y="4860564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12F4C1-51D0-5E4E-802E-2BDC7096B8C6}"/>
              </a:ext>
            </a:extLst>
          </p:cNvPr>
          <p:cNvSpPr/>
          <p:nvPr/>
        </p:nvSpPr>
        <p:spPr>
          <a:xfrm>
            <a:off x="4644224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112E3A-15EC-D449-BCDB-8922637919BD}"/>
              </a:ext>
            </a:extLst>
          </p:cNvPr>
          <p:cNvSpPr/>
          <p:nvPr/>
        </p:nvSpPr>
        <p:spPr>
          <a:xfrm>
            <a:off x="4644224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064E41-24D9-BB41-BA88-BE3EA05F38BC}"/>
              </a:ext>
            </a:extLst>
          </p:cNvPr>
          <p:cNvSpPr/>
          <p:nvPr/>
        </p:nvSpPr>
        <p:spPr>
          <a:xfrm>
            <a:off x="4038582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DB9A5F-E3F8-5742-8161-6FF18FD4A7BC}"/>
              </a:ext>
            </a:extLst>
          </p:cNvPr>
          <p:cNvSpPr/>
          <p:nvPr/>
        </p:nvSpPr>
        <p:spPr>
          <a:xfrm>
            <a:off x="4038582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932746" y="4696689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5982353" y="4696690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3471472" y="4696690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8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42831D-4232-FE42-A7C8-E03AA5ADA500}"/>
              </a:ext>
            </a:extLst>
          </p:cNvPr>
          <p:cNvSpPr/>
          <p:nvPr/>
        </p:nvSpPr>
        <p:spPr>
          <a:xfrm>
            <a:off x="4359723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3AA09-FD69-9D46-891E-A439BFA9FC1F}"/>
              </a:ext>
            </a:extLst>
          </p:cNvPr>
          <p:cNvSpPr/>
          <p:nvPr/>
        </p:nvSpPr>
        <p:spPr>
          <a:xfrm>
            <a:off x="4359723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6BF4C4-4C8F-304D-B8FC-0A68F7566B0D}"/>
              </a:ext>
            </a:extLst>
          </p:cNvPr>
          <p:cNvSpPr/>
          <p:nvPr/>
        </p:nvSpPr>
        <p:spPr>
          <a:xfrm>
            <a:off x="3754081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A81A22-3E17-2C49-8546-0BE28010F66C}"/>
              </a:ext>
            </a:extLst>
          </p:cNvPr>
          <p:cNvSpPr/>
          <p:nvPr/>
        </p:nvSpPr>
        <p:spPr>
          <a:xfrm>
            <a:off x="3754081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EDA4ED-2E76-B449-ADF4-EE63244EFEFB}"/>
              </a:ext>
            </a:extLst>
          </p:cNvPr>
          <p:cNvSpPr/>
          <p:nvPr/>
        </p:nvSpPr>
        <p:spPr>
          <a:xfrm>
            <a:off x="4965365" y="4860564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12F4C1-51D0-5E4E-802E-2BDC7096B8C6}"/>
              </a:ext>
            </a:extLst>
          </p:cNvPr>
          <p:cNvSpPr/>
          <p:nvPr/>
        </p:nvSpPr>
        <p:spPr>
          <a:xfrm>
            <a:off x="2195318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112E3A-15EC-D449-BCDB-8922637919BD}"/>
              </a:ext>
            </a:extLst>
          </p:cNvPr>
          <p:cNvSpPr/>
          <p:nvPr/>
        </p:nvSpPr>
        <p:spPr>
          <a:xfrm>
            <a:off x="2195318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064E41-24D9-BB41-BA88-BE3EA05F38BC}"/>
              </a:ext>
            </a:extLst>
          </p:cNvPr>
          <p:cNvSpPr/>
          <p:nvPr/>
        </p:nvSpPr>
        <p:spPr>
          <a:xfrm>
            <a:off x="1589676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DB9A5F-E3F8-5742-8161-6FF18FD4A7BC}"/>
              </a:ext>
            </a:extLst>
          </p:cNvPr>
          <p:cNvSpPr/>
          <p:nvPr/>
        </p:nvSpPr>
        <p:spPr>
          <a:xfrm>
            <a:off x="1589676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20BACE-2189-2C44-BCE2-4658D567E605}"/>
              </a:ext>
            </a:extLst>
          </p:cNvPr>
          <p:cNvSpPr/>
          <p:nvPr/>
        </p:nvSpPr>
        <p:spPr>
          <a:xfrm>
            <a:off x="6737549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1811CD-AF7B-A445-B610-46D38F7B20BD}"/>
              </a:ext>
            </a:extLst>
          </p:cNvPr>
          <p:cNvSpPr/>
          <p:nvPr/>
        </p:nvSpPr>
        <p:spPr>
          <a:xfrm>
            <a:off x="6131907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9A28D5-E0A9-5147-B0CD-0A6F5D0DC2EA}"/>
              </a:ext>
            </a:extLst>
          </p:cNvPr>
          <p:cNvSpPr/>
          <p:nvPr/>
        </p:nvSpPr>
        <p:spPr>
          <a:xfrm>
            <a:off x="6131907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0701BB7-6411-BD41-AE8F-1A2816D4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49652">
            <a:off x="1463575" y="1917902"/>
            <a:ext cx="1397411" cy="117432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79DDEBA-00BE-F940-AFFF-62188F9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7071">
            <a:off x="3355313" y="2038934"/>
            <a:ext cx="1397411" cy="117432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350E4E3-4BCF-AF4E-B638-436D6C72D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2902">
            <a:off x="5305049" y="2038934"/>
            <a:ext cx="1397411" cy="117432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D7DDEE9-676C-6E4A-A22F-0F920DAE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56069">
            <a:off x="2024613" y="3314227"/>
            <a:ext cx="1397411" cy="117432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098D61A-2AEC-974E-A84A-5E399857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16508">
            <a:off x="4001243" y="3246041"/>
            <a:ext cx="1397411" cy="117432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FA004657-6E6B-3E42-80D1-219303471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92" y="3300673"/>
            <a:ext cx="1397411" cy="117432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D368980-3B73-0B4E-BE24-A77DB2EA2F28}"/>
              </a:ext>
            </a:extLst>
          </p:cNvPr>
          <p:cNvSpPr/>
          <p:nvPr/>
        </p:nvSpPr>
        <p:spPr>
          <a:xfrm>
            <a:off x="6737549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31BB9F-5358-9B4C-AE23-F185C32CABA0}"/>
              </a:ext>
            </a:extLst>
          </p:cNvPr>
          <p:cNvSpPr/>
          <p:nvPr/>
        </p:nvSpPr>
        <p:spPr>
          <a:xfrm>
            <a:off x="7342047" y="4855398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9E6DC0-24FB-B240-97D0-77BEA951D9A7}"/>
              </a:ext>
            </a:extLst>
          </p:cNvPr>
          <p:cNvSpPr/>
          <p:nvPr/>
        </p:nvSpPr>
        <p:spPr>
          <a:xfrm>
            <a:off x="7342047" y="5465607"/>
            <a:ext cx="424554" cy="424554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1022566" y="4696690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3458528" y="4696690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5894490" y="4709338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36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B4D-37C4-7649-94C0-EEC52FB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2" y="802565"/>
            <a:ext cx="7106196" cy="994306"/>
          </a:xfrm>
        </p:spPr>
        <p:txBody>
          <a:bodyPr/>
          <a:lstStyle/>
          <a:p>
            <a:r>
              <a:rPr lang="en-US" dirty="0">
                <a:solidFill>
                  <a:srgbClr val="833E92"/>
                </a:solidFill>
              </a:rPr>
              <a:t> 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Can </a:t>
            </a:r>
            <a:r>
              <a:rPr lang="en-US" dirty="0">
                <a:solidFill>
                  <a:srgbClr val="833E92"/>
                </a:solidFill>
                <a:latin typeface="Filson - Glyphs" pitchFamily="50" charset="0"/>
              </a:rPr>
              <a:t>y</a:t>
            </a:r>
            <a:r>
              <a:rPr lang="en-US" dirty="0">
                <a:solidFill>
                  <a:srgbClr val="833E92"/>
                </a:solidFill>
                <a:latin typeface="Filson Soft Black" pitchFamily="2" charset="77"/>
              </a:rPr>
              <a:t>ou find the matching number?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42831D-4232-FE42-A7C8-E03AA5ADA500}"/>
              </a:ext>
            </a:extLst>
          </p:cNvPr>
          <p:cNvSpPr/>
          <p:nvPr/>
        </p:nvSpPr>
        <p:spPr>
          <a:xfrm>
            <a:off x="6491155" y="4957303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3AA09-FD69-9D46-891E-A439BFA9FC1F}"/>
              </a:ext>
            </a:extLst>
          </p:cNvPr>
          <p:cNvSpPr/>
          <p:nvPr/>
        </p:nvSpPr>
        <p:spPr>
          <a:xfrm>
            <a:off x="6491155" y="556751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6BF4C4-4C8F-304D-B8FC-0A68F7566B0D}"/>
              </a:ext>
            </a:extLst>
          </p:cNvPr>
          <p:cNvSpPr/>
          <p:nvPr/>
        </p:nvSpPr>
        <p:spPr>
          <a:xfrm>
            <a:off x="6092652" y="4947364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A81A22-3E17-2C49-8546-0BE28010F66C}"/>
              </a:ext>
            </a:extLst>
          </p:cNvPr>
          <p:cNvSpPr/>
          <p:nvPr/>
        </p:nvSpPr>
        <p:spPr>
          <a:xfrm>
            <a:off x="6092652" y="5557573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EDA4ED-2E76-B449-ADF4-EE63244EFEFB}"/>
              </a:ext>
            </a:extLst>
          </p:cNvPr>
          <p:cNvSpPr/>
          <p:nvPr/>
        </p:nvSpPr>
        <p:spPr>
          <a:xfrm>
            <a:off x="6876912" y="4957303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12F4C1-51D0-5E4E-802E-2BDC7096B8C6}"/>
              </a:ext>
            </a:extLst>
          </p:cNvPr>
          <p:cNvSpPr/>
          <p:nvPr/>
        </p:nvSpPr>
        <p:spPr>
          <a:xfrm>
            <a:off x="1664696" y="4925219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112E3A-15EC-D449-BCDB-8922637919BD}"/>
              </a:ext>
            </a:extLst>
          </p:cNvPr>
          <p:cNvSpPr/>
          <p:nvPr/>
        </p:nvSpPr>
        <p:spPr>
          <a:xfrm>
            <a:off x="1664696" y="5535428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064E41-24D9-BB41-BA88-BE3EA05F38BC}"/>
              </a:ext>
            </a:extLst>
          </p:cNvPr>
          <p:cNvSpPr/>
          <p:nvPr/>
        </p:nvSpPr>
        <p:spPr>
          <a:xfrm>
            <a:off x="1199102" y="4925219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DB9A5F-E3F8-5742-8161-6FF18FD4A7BC}"/>
              </a:ext>
            </a:extLst>
          </p:cNvPr>
          <p:cNvSpPr/>
          <p:nvPr/>
        </p:nvSpPr>
        <p:spPr>
          <a:xfrm>
            <a:off x="1199102" y="5535428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20BACE-2189-2C44-BCE2-4658D567E605}"/>
              </a:ext>
            </a:extLst>
          </p:cNvPr>
          <p:cNvSpPr/>
          <p:nvPr/>
        </p:nvSpPr>
        <p:spPr>
          <a:xfrm>
            <a:off x="4138088" y="490263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1811CD-AF7B-A445-B610-46D38F7B20BD}"/>
              </a:ext>
            </a:extLst>
          </p:cNvPr>
          <p:cNvSpPr/>
          <p:nvPr/>
        </p:nvSpPr>
        <p:spPr>
          <a:xfrm>
            <a:off x="3687354" y="490263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9A28D5-E0A9-5147-B0CD-0A6F5D0DC2EA}"/>
              </a:ext>
            </a:extLst>
          </p:cNvPr>
          <p:cNvSpPr/>
          <p:nvPr/>
        </p:nvSpPr>
        <p:spPr>
          <a:xfrm>
            <a:off x="3687354" y="5512841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368980-3B73-0B4E-BE24-A77DB2EA2F28}"/>
              </a:ext>
            </a:extLst>
          </p:cNvPr>
          <p:cNvSpPr/>
          <p:nvPr/>
        </p:nvSpPr>
        <p:spPr>
          <a:xfrm>
            <a:off x="4138088" y="5512841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31BB9F-5358-9B4C-AE23-F185C32CABA0}"/>
              </a:ext>
            </a:extLst>
          </p:cNvPr>
          <p:cNvSpPr/>
          <p:nvPr/>
        </p:nvSpPr>
        <p:spPr>
          <a:xfrm>
            <a:off x="4588822" y="490263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9E6DC0-24FB-B240-97D0-77BEA951D9A7}"/>
              </a:ext>
            </a:extLst>
          </p:cNvPr>
          <p:cNvSpPr/>
          <p:nvPr/>
        </p:nvSpPr>
        <p:spPr>
          <a:xfrm>
            <a:off x="4588822" y="5512841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21A8E-9340-874A-83A7-A261224E8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458" y="2250176"/>
            <a:ext cx="2619872" cy="252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D82AF-C5FE-0742-84E9-2DEE47A1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90" y="3520987"/>
            <a:ext cx="2619872" cy="252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A31481-B3D2-C345-910E-974C6010E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595" y="2694842"/>
            <a:ext cx="2619872" cy="2529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8438A3-7DEE-CC4A-80B4-450D99754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940" y="3750733"/>
            <a:ext cx="2619872" cy="2529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A75BDE-D494-9E42-AB9D-E362B345E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5839">
            <a:off x="935077" y="3826558"/>
            <a:ext cx="2619872" cy="2529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D49F83-3239-DE49-85B3-C503637B9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0030">
            <a:off x="4579595" y="2123703"/>
            <a:ext cx="2619872" cy="2529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C83D4C-7FF3-DC45-AB77-4B89E5A06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0340">
            <a:off x="4016053" y="3103967"/>
            <a:ext cx="2619872" cy="2529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9EA729-5051-354D-9C8D-B251CF5D6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629">
            <a:off x="1183904" y="2795275"/>
            <a:ext cx="2619872" cy="25294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B716762D-29E3-CD4F-B46E-7F1705F9CEC2}"/>
              </a:ext>
            </a:extLst>
          </p:cNvPr>
          <p:cNvSpPr/>
          <p:nvPr/>
        </p:nvSpPr>
        <p:spPr>
          <a:xfrm>
            <a:off x="2592276" y="4925219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F064F73-1451-9142-A0BC-2F04E12318EC}"/>
              </a:ext>
            </a:extLst>
          </p:cNvPr>
          <p:cNvSpPr/>
          <p:nvPr/>
        </p:nvSpPr>
        <p:spPr>
          <a:xfrm>
            <a:off x="2126682" y="4925219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A71C700-0A27-0C47-8E63-9DE6A5898105}"/>
              </a:ext>
            </a:extLst>
          </p:cNvPr>
          <p:cNvSpPr/>
          <p:nvPr/>
        </p:nvSpPr>
        <p:spPr>
          <a:xfrm>
            <a:off x="2126682" y="5535428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DF6AD4-D164-4B49-9C04-65D1E4F614C3}"/>
              </a:ext>
            </a:extLst>
          </p:cNvPr>
          <p:cNvSpPr/>
          <p:nvPr/>
        </p:nvSpPr>
        <p:spPr>
          <a:xfrm>
            <a:off x="5010852" y="490263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81523C2-A716-D548-AA39-FD5153FFF5F5}"/>
              </a:ext>
            </a:extLst>
          </p:cNvPr>
          <p:cNvSpPr/>
          <p:nvPr/>
        </p:nvSpPr>
        <p:spPr>
          <a:xfrm>
            <a:off x="5010852" y="5512841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6546D3-AA7E-F04B-A86D-FA018B06B124}"/>
              </a:ext>
            </a:extLst>
          </p:cNvPr>
          <p:cNvSpPr/>
          <p:nvPr/>
        </p:nvSpPr>
        <p:spPr>
          <a:xfrm>
            <a:off x="6876912" y="556751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33D503D-17C6-7B4D-BB42-AF9129439A04}"/>
              </a:ext>
            </a:extLst>
          </p:cNvPr>
          <p:cNvSpPr/>
          <p:nvPr/>
        </p:nvSpPr>
        <p:spPr>
          <a:xfrm>
            <a:off x="7262669" y="4957303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B2EF373-DF68-B84D-B41F-A9B67EF3B29F}"/>
              </a:ext>
            </a:extLst>
          </p:cNvPr>
          <p:cNvSpPr/>
          <p:nvPr/>
        </p:nvSpPr>
        <p:spPr>
          <a:xfrm>
            <a:off x="7262669" y="5567512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2D6666-3DA7-614D-8C3B-F03382711D1F}"/>
              </a:ext>
            </a:extLst>
          </p:cNvPr>
          <p:cNvSpPr/>
          <p:nvPr/>
        </p:nvSpPr>
        <p:spPr>
          <a:xfrm>
            <a:off x="7641504" y="4957303"/>
            <a:ext cx="288901" cy="288901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F4421D54-2147-CE45-B26D-232D4BCC17FB}"/>
              </a:ext>
            </a:extLst>
          </p:cNvPr>
          <p:cNvSpPr/>
          <p:nvPr/>
        </p:nvSpPr>
        <p:spPr>
          <a:xfrm>
            <a:off x="949309" y="4695606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F420F44-1121-8D4E-B8AC-E4068E2C95DF}"/>
              </a:ext>
            </a:extLst>
          </p:cNvPr>
          <p:cNvSpPr/>
          <p:nvPr/>
        </p:nvSpPr>
        <p:spPr>
          <a:xfrm>
            <a:off x="5949989" y="4705392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E6A2AE25-30C4-5447-8667-0F7FBEE0E408}"/>
              </a:ext>
            </a:extLst>
          </p:cNvPr>
          <p:cNvSpPr/>
          <p:nvPr/>
        </p:nvSpPr>
        <p:spPr>
          <a:xfrm>
            <a:off x="3449937" y="4705392"/>
            <a:ext cx="2142745" cy="1358745"/>
          </a:xfrm>
          <a:prstGeom prst="roundRect">
            <a:avLst>
              <a:gd name="adj" fmla="val 35191"/>
            </a:avLst>
          </a:prstGeom>
          <a:solidFill>
            <a:schemeClr val="bg1">
              <a:alpha val="0"/>
            </a:schemeClr>
          </a:solidFill>
          <a:ln w="76200">
            <a:solidFill>
              <a:srgbClr val="833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833E92"/>
              </a:solidFill>
              <a:latin typeface="Filson Sof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603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ECA5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mph" presetSubtype="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DC348"/>
                                      </p:to>
                                    </p:animClr>
                                    <p:set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EEE7B47-8F48-FA45-A56A-E02C9BB7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722735"/>
            <a:ext cx="8220075" cy="994306"/>
          </a:xfrm>
        </p:spPr>
        <p:txBody>
          <a:bodyPr/>
          <a:lstStyle/>
          <a:p>
            <a:r>
              <a:rPr lang="en-US" sz="5400" dirty="0">
                <a:solidFill>
                  <a:srgbClr val="833E92"/>
                </a:solidFill>
                <a:latin typeface="Filson Soft Black" pitchFamily="2" charset="77"/>
              </a:rPr>
              <a:t>Well done!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CF6028-82AE-8E4F-B986-7F7ADC6A3A40}"/>
              </a:ext>
            </a:extLst>
          </p:cNvPr>
          <p:cNvSpPr txBox="1">
            <a:spLocks/>
          </p:cNvSpPr>
          <p:nvPr/>
        </p:nvSpPr>
        <p:spPr>
          <a:xfrm>
            <a:off x="457196" y="1663954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37178"/>
                </a:solidFill>
                <a:latin typeface="Filson Soft Black" pitchFamily="2" charset="77"/>
              </a:rPr>
              <a:t>What else can you find to count today?</a:t>
            </a:r>
          </a:p>
        </p:txBody>
      </p:sp>
      <p:pic>
        <p:nvPicPr>
          <p:cNvPr id="6" name="Picture 5" descr="A picture containing indoor, tableware, knife, fork&#10;&#10;Description automatically generated">
            <a:extLst>
              <a:ext uri="{FF2B5EF4-FFF2-40B4-BE49-F238E27FC236}">
                <a16:creationId xmlns:a16="http://schemas.microsoft.com/office/drawing/2014/main" id="{94D3C0AF-D01A-7D40-B229-F5092B2C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2704">
            <a:off x="6470838" y="3025602"/>
            <a:ext cx="290444" cy="2267462"/>
          </a:xfrm>
          <a:prstGeom prst="rect">
            <a:avLst/>
          </a:prstGeom>
        </p:spPr>
      </p:pic>
      <p:pic>
        <p:nvPicPr>
          <p:cNvPr id="8" name="Picture 7" descr="A picture containing text, handwear, tableware&#10;&#10;Description automatically generated">
            <a:extLst>
              <a:ext uri="{FF2B5EF4-FFF2-40B4-BE49-F238E27FC236}">
                <a16:creationId xmlns:a16="http://schemas.microsoft.com/office/drawing/2014/main" id="{979BE5CB-7BB0-2A49-9E7C-BBE2AA72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40" y="3260203"/>
            <a:ext cx="2205331" cy="1897013"/>
          </a:xfrm>
          <a:prstGeom prst="rect">
            <a:avLst/>
          </a:prstGeom>
        </p:spPr>
      </p:pic>
      <p:pic>
        <p:nvPicPr>
          <p:cNvPr id="10" name="Picture 9" descr="A picture containing indoor, tableware, knife, fork&#10;&#10;Description automatically generated">
            <a:extLst>
              <a:ext uri="{FF2B5EF4-FFF2-40B4-BE49-F238E27FC236}">
                <a16:creationId xmlns:a16="http://schemas.microsoft.com/office/drawing/2014/main" id="{8B5B6C24-D1B6-A64C-B6CA-DC0678297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443" y="3171359"/>
            <a:ext cx="290444" cy="2267462"/>
          </a:xfrm>
          <a:prstGeom prst="rect">
            <a:avLst/>
          </a:prstGeom>
        </p:spPr>
      </p:pic>
      <p:pic>
        <p:nvPicPr>
          <p:cNvPr id="11" name="Picture 10" descr="A picture containing indoor, tableware, knife, fork&#10;&#10;Description automatically generated">
            <a:extLst>
              <a:ext uri="{FF2B5EF4-FFF2-40B4-BE49-F238E27FC236}">
                <a16:creationId xmlns:a16="http://schemas.microsoft.com/office/drawing/2014/main" id="{FA2FEAA2-C8A4-5249-9DAD-E6F1ACD04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3964">
            <a:off x="7565429" y="3026520"/>
            <a:ext cx="290444" cy="226746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E8A5B8-DE2F-C940-94E4-8DB9BA47E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62" y="2658260"/>
            <a:ext cx="3142241" cy="28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44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7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82" y="1688611"/>
            <a:ext cx="4089380" cy="1155903"/>
          </a:xfrm>
        </p:spPr>
        <p:txBody>
          <a:bodyPr/>
          <a:lstStyle/>
          <a:p>
            <a:r>
              <a:rPr lang="en-US" sz="11000" dirty="0">
                <a:solidFill>
                  <a:srgbClr val="833E92"/>
                </a:solidFill>
                <a:latin typeface="Filson Soft Black" pitchFamily="2" charset="77"/>
              </a:rPr>
              <a:t>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858302" y="4797984"/>
            <a:ext cx="4154612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833E92"/>
                </a:solidFill>
                <a:latin typeface="Filson Soft Black" pitchFamily="2" charset="77"/>
              </a:rPr>
              <a:t>five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0B7FC21-F961-1644-92D3-3246CCC8A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02" y="1102133"/>
            <a:ext cx="1369845" cy="134962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905B9AA-027D-2A4E-B3C3-D4EDD5323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93" y="764132"/>
            <a:ext cx="1216125" cy="13647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81642BF-6D2E-234E-B958-94246C88E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31" y="2936987"/>
            <a:ext cx="1402700" cy="1309187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E50249D-4469-FE45-A32D-A236BAF0C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59" y="2128921"/>
            <a:ext cx="1322061" cy="136479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F780FE8-AD1E-234D-9722-1E4B1F6F7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0" y="1921326"/>
            <a:ext cx="1407755" cy="129907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6336311" y="4667445"/>
            <a:ext cx="496778" cy="496778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6336311" y="5277654"/>
            <a:ext cx="496778" cy="496778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5730669" y="4667445"/>
            <a:ext cx="496778" cy="496778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5730669" y="5277654"/>
            <a:ext cx="496778" cy="496778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6941953" y="4672611"/>
            <a:ext cx="496778" cy="496778"/>
          </a:xfrm>
          <a:prstGeom prst="ellipse">
            <a:avLst/>
          </a:prstGeom>
          <a:solidFill>
            <a:srgbClr val="83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552" y="1874494"/>
            <a:ext cx="3799035" cy="1155903"/>
          </a:xfrm>
        </p:spPr>
        <p:txBody>
          <a:bodyPr/>
          <a:lstStyle/>
          <a:p>
            <a:r>
              <a:rPr lang="en-US" sz="13200" dirty="0">
                <a:solidFill>
                  <a:srgbClr val="5B9236"/>
                </a:solidFill>
                <a:latin typeface="Filson - Glyphs" pitchFamily="50" charset="0"/>
              </a:rPr>
              <a:t>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30400" y="4803028"/>
            <a:ext cx="4827954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5B9236"/>
                </a:solidFill>
                <a:latin typeface="Filson Soft Black" pitchFamily="2" charset="77"/>
              </a:rPr>
              <a:t>nine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6436786" y="4680868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6438839" y="5317432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5775703" y="4680868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5777756" y="5317432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5120594" y="4683378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BF4D79-A7C7-BC43-8E39-BCFF5E1B1D46}"/>
              </a:ext>
            </a:extLst>
          </p:cNvPr>
          <p:cNvSpPr/>
          <p:nvPr/>
        </p:nvSpPr>
        <p:spPr>
          <a:xfrm>
            <a:off x="5122647" y="5317432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6954E-D36B-0B41-BF25-54E127B88406}"/>
              </a:ext>
            </a:extLst>
          </p:cNvPr>
          <p:cNvSpPr/>
          <p:nvPr/>
        </p:nvSpPr>
        <p:spPr>
          <a:xfrm>
            <a:off x="7097868" y="4683377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86E2B6-D22E-F24D-A42D-508815BE3F8A}"/>
              </a:ext>
            </a:extLst>
          </p:cNvPr>
          <p:cNvSpPr/>
          <p:nvPr/>
        </p:nvSpPr>
        <p:spPr>
          <a:xfrm>
            <a:off x="7099920" y="5317432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E50C88E8-07C4-C846-ACC6-827CD4651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630" y="1202674"/>
            <a:ext cx="827015" cy="91111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40DFA59-BBE9-C946-ACBC-AC6BC1AB5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74" y="1713382"/>
            <a:ext cx="827015" cy="911118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05E693E-9A13-F041-8D54-5E9235A25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13" y="691965"/>
            <a:ext cx="827015" cy="911118"/>
          </a:xfrm>
          <a:prstGeom prst="rect">
            <a:avLst/>
          </a:prstGeom>
        </p:spPr>
      </p:pic>
      <p:pic>
        <p:nvPicPr>
          <p:cNvPr id="28" name="Picture 2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F4D932F1-7BC7-8242-B66A-9366A26F2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64" y="1953807"/>
            <a:ext cx="827015" cy="911118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A304C53C-D342-C74C-8FA6-CDD7AEB76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62" y="2698752"/>
            <a:ext cx="827015" cy="9111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44A3A1-FF9E-A048-AEA5-A7FE8165F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225" y="2050317"/>
            <a:ext cx="827015" cy="911118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C3D3185F-F9A3-E948-BDA7-752C95888A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03" y="3444676"/>
            <a:ext cx="827015" cy="911118"/>
          </a:xfrm>
          <a:prstGeom prst="rect">
            <a:avLst/>
          </a:prstGeom>
        </p:spPr>
      </p:pic>
      <p:pic>
        <p:nvPicPr>
          <p:cNvPr id="43" name="Picture 4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22785D8-0840-3B4F-A851-F021E6831B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38" y="3336790"/>
            <a:ext cx="827015" cy="911118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2119D731-9B63-8041-9BAC-324AD662E5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63" y="691965"/>
            <a:ext cx="827015" cy="911118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B8FC344-B501-F24C-81D1-A90A8EAA3F2F}"/>
              </a:ext>
            </a:extLst>
          </p:cNvPr>
          <p:cNvSpPr/>
          <p:nvPr/>
        </p:nvSpPr>
        <p:spPr>
          <a:xfrm>
            <a:off x="7758949" y="4680868"/>
            <a:ext cx="547500" cy="552111"/>
          </a:xfrm>
          <a:prstGeom prst="ellipse">
            <a:avLst/>
          </a:prstGeom>
          <a:solidFill>
            <a:srgbClr val="5B9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8" grpId="0" animBg="1"/>
      <p:bldP spid="34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729" y="1981343"/>
            <a:ext cx="4096512" cy="1155903"/>
          </a:xfrm>
        </p:spPr>
        <p:txBody>
          <a:bodyPr/>
          <a:lstStyle/>
          <a:p>
            <a:r>
              <a:rPr lang="en-US" sz="11000" dirty="0">
                <a:solidFill>
                  <a:srgbClr val="486C33"/>
                </a:solidFill>
                <a:latin typeface="Filson - Glyphs" pitchFamily="50" charset="0"/>
              </a:rPr>
              <a:t>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548640" y="4689438"/>
            <a:ext cx="4559752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486C33"/>
                </a:solidFill>
                <a:latin typeface="Filson Soft Black" pitchFamily="2" charset="77"/>
              </a:rPr>
              <a:t>three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6E25E-23CB-9A49-B9E8-A2B20B35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015" y="1627939"/>
            <a:ext cx="1595377" cy="234740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1684BDC-6C81-0049-8C6A-6ACA38BB1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148" y="711681"/>
            <a:ext cx="1644732" cy="2425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79344A-5B84-2F4F-B89E-47094764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36" y="1590610"/>
            <a:ext cx="1589920" cy="234740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DADA66-E40D-B74F-B0D5-9BCBB436C99A}"/>
              </a:ext>
            </a:extLst>
          </p:cNvPr>
          <p:cNvSpPr/>
          <p:nvPr/>
        </p:nvSpPr>
        <p:spPr>
          <a:xfrm>
            <a:off x="6794607" y="4689438"/>
            <a:ext cx="496778" cy="496778"/>
          </a:xfrm>
          <a:prstGeom prst="ellipse">
            <a:avLst/>
          </a:prstGeom>
          <a:solidFill>
            <a:srgbClr val="48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79F530-1C8C-ED41-97E4-9789C47573B7}"/>
              </a:ext>
            </a:extLst>
          </p:cNvPr>
          <p:cNvSpPr/>
          <p:nvPr/>
        </p:nvSpPr>
        <p:spPr>
          <a:xfrm>
            <a:off x="6155346" y="4699315"/>
            <a:ext cx="496778" cy="496778"/>
          </a:xfrm>
          <a:prstGeom prst="ellipse">
            <a:avLst/>
          </a:prstGeom>
          <a:solidFill>
            <a:srgbClr val="48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F2DDA4-1806-7144-9A2B-A98BE15B7457}"/>
              </a:ext>
            </a:extLst>
          </p:cNvPr>
          <p:cNvSpPr/>
          <p:nvPr/>
        </p:nvSpPr>
        <p:spPr>
          <a:xfrm>
            <a:off x="6155346" y="5291396"/>
            <a:ext cx="496778" cy="496778"/>
          </a:xfrm>
          <a:prstGeom prst="ellipse">
            <a:avLst/>
          </a:prstGeom>
          <a:solidFill>
            <a:srgbClr val="48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952199"/>
            <a:ext cx="4120896" cy="3029491"/>
          </a:xfrm>
        </p:spPr>
        <p:txBody>
          <a:bodyPr/>
          <a:lstStyle/>
          <a:p>
            <a:r>
              <a:rPr lang="en-US" sz="11000" dirty="0">
                <a:solidFill>
                  <a:srgbClr val="EF342E"/>
                </a:solidFill>
                <a:latin typeface="Filson - Glyphs" pitchFamily="50" charset="0"/>
              </a:rPr>
              <a:t>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51104" y="4884157"/>
            <a:ext cx="4757504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EF342E"/>
                </a:solidFill>
                <a:latin typeface="Filson Soft Black" pitchFamily="2" charset="77"/>
              </a:rPr>
              <a:t>four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DADA66-E40D-B74F-B0D5-9BCBB436C99A}"/>
              </a:ext>
            </a:extLst>
          </p:cNvPr>
          <p:cNvSpPr/>
          <p:nvPr/>
        </p:nvSpPr>
        <p:spPr>
          <a:xfrm>
            <a:off x="6627171" y="4798813"/>
            <a:ext cx="496778" cy="496778"/>
          </a:xfrm>
          <a:prstGeom prst="ellipse">
            <a:avLst/>
          </a:prstGeom>
          <a:solidFill>
            <a:srgbClr val="EF3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F2DDA4-1806-7144-9A2B-A98BE15B7457}"/>
              </a:ext>
            </a:extLst>
          </p:cNvPr>
          <p:cNvSpPr/>
          <p:nvPr/>
        </p:nvSpPr>
        <p:spPr>
          <a:xfrm>
            <a:off x="6627171" y="5409022"/>
            <a:ext cx="496778" cy="496778"/>
          </a:xfrm>
          <a:prstGeom prst="ellipse">
            <a:avLst/>
          </a:prstGeom>
          <a:solidFill>
            <a:srgbClr val="EF3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7EFC3FC-2EE0-E544-8FCD-AFC54F47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32" y="2664239"/>
            <a:ext cx="1555668" cy="152952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C12A284-CED7-5540-8E04-5EE255B57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39" y="2663928"/>
            <a:ext cx="1555668" cy="1532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473275C-4CC7-414C-BEC2-4A2E36B18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39" y="1072211"/>
            <a:ext cx="1555668" cy="152952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4411949-C537-8344-9223-2BBD97F8A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32" y="1072211"/>
            <a:ext cx="1555668" cy="152952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1686891-217A-6246-A54F-ABA3BFAD176A}"/>
              </a:ext>
            </a:extLst>
          </p:cNvPr>
          <p:cNvSpPr/>
          <p:nvPr/>
        </p:nvSpPr>
        <p:spPr>
          <a:xfrm>
            <a:off x="6021529" y="4798813"/>
            <a:ext cx="496778" cy="496778"/>
          </a:xfrm>
          <a:prstGeom prst="ellipse">
            <a:avLst/>
          </a:prstGeom>
          <a:solidFill>
            <a:srgbClr val="EF3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4F08DA-42DC-0548-92B1-28587430BA6B}"/>
              </a:ext>
            </a:extLst>
          </p:cNvPr>
          <p:cNvSpPr/>
          <p:nvPr/>
        </p:nvSpPr>
        <p:spPr>
          <a:xfrm>
            <a:off x="6021529" y="5409022"/>
            <a:ext cx="496778" cy="496778"/>
          </a:xfrm>
          <a:prstGeom prst="ellipse">
            <a:avLst/>
          </a:prstGeom>
          <a:solidFill>
            <a:srgbClr val="EF3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 animBg="1"/>
      <p:bldP spid="14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142" y="2112947"/>
            <a:ext cx="3927061" cy="1155903"/>
          </a:xfrm>
        </p:spPr>
        <p:txBody>
          <a:bodyPr/>
          <a:lstStyle/>
          <a:p>
            <a:r>
              <a:rPr lang="en-US" sz="11000" dirty="0">
                <a:solidFill>
                  <a:srgbClr val="02B3F1"/>
                </a:solidFill>
                <a:latin typeface="Filson Soft Black" pitchFamily="2" charset="77"/>
              </a:rPr>
              <a:t>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1105029" y="4714227"/>
            <a:ext cx="3390685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02B3F1"/>
                </a:solidFill>
                <a:latin typeface="Filson Soft Black" pitchFamily="2" charset="77"/>
              </a:rPr>
              <a:t>six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7085262" y="4716737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7085262" y="5326946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6497573" y="4714227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6497573" y="5324436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5909885" y="4716737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7B8C1D6-A512-574E-8E5A-628512665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12774" y="2360788"/>
            <a:ext cx="1350170" cy="1061753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783AE15-C119-9449-960F-EDF7543ED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57" y="1050533"/>
            <a:ext cx="1274261" cy="1066572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E8A87B4B-BE68-8E45-9BDD-A5CF722F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5" y="2318532"/>
            <a:ext cx="1379926" cy="1061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46D83-97D3-104D-9E2B-42BB8D077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03128" y="1948766"/>
            <a:ext cx="1356298" cy="1066572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592AFE5E-07AE-B443-9506-635516AED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75" y="1069009"/>
            <a:ext cx="1296502" cy="10617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9CF8AB0-87A8-A34E-B324-0BC50231F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16" y="2936365"/>
            <a:ext cx="1270658" cy="106355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BBF4D79-A7C7-BC43-8E39-BCFF5E1B1D46}"/>
              </a:ext>
            </a:extLst>
          </p:cNvPr>
          <p:cNvSpPr/>
          <p:nvPr/>
        </p:nvSpPr>
        <p:spPr>
          <a:xfrm>
            <a:off x="5909885" y="5324436"/>
            <a:ext cx="444197" cy="447938"/>
          </a:xfrm>
          <a:prstGeom prst="ellipse">
            <a:avLst/>
          </a:prstGeom>
          <a:solidFill>
            <a:srgbClr val="02B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1582564"/>
            <a:ext cx="4120896" cy="1155903"/>
          </a:xfrm>
        </p:spPr>
        <p:txBody>
          <a:bodyPr/>
          <a:lstStyle/>
          <a:p>
            <a:r>
              <a:rPr lang="en-US" sz="11000" dirty="0">
                <a:solidFill>
                  <a:srgbClr val="FFD039"/>
                </a:solidFill>
                <a:latin typeface="Filson - Glyphs" pitchFamily="50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FCAF6-A30D-BF49-9A27-3EDA1906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65" y="851230"/>
            <a:ext cx="2940887" cy="29716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451104" y="4520929"/>
            <a:ext cx="4120896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FFD039"/>
                </a:solidFill>
                <a:latin typeface="Filson Soft Black" pitchFamily="2" charset="77"/>
              </a:rPr>
              <a:t>one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730711-40B0-374A-B938-B83D9715F4EB}"/>
              </a:ext>
            </a:extLst>
          </p:cNvPr>
          <p:cNvSpPr/>
          <p:nvPr/>
        </p:nvSpPr>
        <p:spPr>
          <a:xfrm>
            <a:off x="6294002" y="4760433"/>
            <a:ext cx="676894" cy="676894"/>
          </a:xfrm>
          <a:prstGeom prst="ellipse">
            <a:avLst/>
          </a:prstGeom>
          <a:solidFill>
            <a:srgbClr val="FFD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8674-DA09-3146-AE28-43D57806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632" y="1968867"/>
            <a:ext cx="4080105" cy="926836"/>
          </a:xfrm>
        </p:spPr>
        <p:txBody>
          <a:bodyPr/>
          <a:lstStyle/>
          <a:p>
            <a:r>
              <a:rPr lang="en-US" sz="11000" dirty="0">
                <a:solidFill>
                  <a:srgbClr val="23BDBE"/>
                </a:solidFill>
                <a:latin typeface="Filson Soft Black" pitchFamily="2" charset="77"/>
              </a:rPr>
              <a:t>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8EA49-E350-7A45-BFBF-3ED10815EA6C}"/>
              </a:ext>
            </a:extLst>
          </p:cNvPr>
          <p:cNvSpPr txBox="1">
            <a:spLocks/>
          </p:cNvSpPr>
          <p:nvPr/>
        </p:nvSpPr>
        <p:spPr>
          <a:xfrm>
            <a:off x="392876" y="4826358"/>
            <a:ext cx="5348045" cy="115590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11000" dirty="0">
                <a:solidFill>
                  <a:srgbClr val="23BDBE"/>
                </a:solidFill>
                <a:latin typeface="Filson Soft Black" pitchFamily="2" charset="77"/>
              </a:rPr>
              <a:t>seven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E987-9FE2-7444-B824-95A5130975AC}"/>
              </a:ext>
            </a:extLst>
          </p:cNvPr>
          <p:cNvSpPr/>
          <p:nvPr/>
        </p:nvSpPr>
        <p:spPr>
          <a:xfrm>
            <a:off x="6971844" y="4826359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66573-FEB2-1E47-AF84-BF5BE5D438AC}"/>
              </a:ext>
            </a:extLst>
          </p:cNvPr>
          <p:cNvSpPr/>
          <p:nvPr/>
        </p:nvSpPr>
        <p:spPr>
          <a:xfrm>
            <a:off x="6971844" y="5402654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6BCDBA-A29E-C34E-8619-6B35F725B2B1}"/>
              </a:ext>
            </a:extLst>
          </p:cNvPr>
          <p:cNvSpPr/>
          <p:nvPr/>
        </p:nvSpPr>
        <p:spPr>
          <a:xfrm>
            <a:off x="6400789" y="4826358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FAECB3-2BE7-3947-833F-F9328AA9D0DF}"/>
              </a:ext>
            </a:extLst>
          </p:cNvPr>
          <p:cNvSpPr/>
          <p:nvPr/>
        </p:nvSpPr>
        <p:spPr>
          <a:xfrm>
            <a:off x="6400789" y="5402653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D48A-DF7E-754A-8D08-274B11621515}"/>
              </a:ext>
            </a:extLst>
          </p:cNvPr>
          <p:cNvSpPr/>
          <p:nvPr/>
        </p:nvSpPr>
        <p:spPr>
          <a:xfrm>
            <a:off x="5829732" y="4826358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BF4D79-A7C7-BC43-8E39-BCFF5E1B1D46}"/>
              </a:ext>
            </a:extLst>
          </p:cNvPr>
          <p:cNvSpPr/>
          <p:nvPr/>
        </p:nvSpPr>
        <p:spPr>
          <a:xfrm>
            <a:off x="5829732" y="5400143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6954E-D36B-0B41-BF25-54E127B88406}"/>
              </a:ext>
            </a:extLst>
          </p:cNvPr>
          <p:cNvSpPr/>
          <p:nvPr/>
        </p:nvSpPr>
        <p:spPr>
          <a:xfrm>
            <a:off x="7542898" y="4826358"/>
            <a:ext cx="482247" cy="486309"/>
          </a:xfrm>
          <a:prstGeom prst="ellipse">
            <a:avLst/>
          </a:prstGeom>
          <a:solidFill>
            <a:srgbClr val="23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96A4E33-4592-E347-9A4B-2D9DF9549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472" y="1923106"/>
            <a:ext cx="1239060" cy="97951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53CFA3D-F262-D24A-ACE2-8E8682455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1" y="1076057"/>
            <a:ext cx="1243573" cy="9795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B12016C-EB5F-CF42-BADA-AAE720BC6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41" y="1076057"/>
            <a:ext cx="1243573" cy="97951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10CF0F2-B94F-E241-9359-899905F7C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059" y="2305030"/>
            <a:ext cx="1243573" cy="979511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1614E12-52F6-534E-A9E1-1E406D74D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85" y="2229037"/>
            <a:ext cx="1239060" cy="97951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4DC436D-1334-EE4E-AC31-AB90E7B82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41" y="3168284"/>
            <a:ext cx="1243573" cy="979511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D4B5E7C3-027F-6147-BDB7-511A3C777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274" y="3208548"/>
            <a:ext cx="1243573" cy="9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</TotalTime>
  <Words>186</Words>
  <Application>Microsoft Office PowerPoint</Application>
  <PresentationFormat>On-screen Show (4:3)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Twinkl</vt:lpstr>
      <vt:lpstr>Calibri</vt:lpstr>
      <vt:lpstr>Arial</vt:lpstr>
      <vt:lpstr>Filson - Glyphs</vt:lpstr>
      <vt:lpstr>Filson Soft Black</vt:lpstr>
      <vt:lpstr>Office Theme</vt:lpstr>
      <vt:lpstr>PowerPoint Presentation</vt:lpstr>
      <vt:lpstr>2</vt:lpstr>
      <vt:lpstr>5</vt:lpstr>
      <vt:lpstr>9</vt:lpstr>
      <vt:lpstr>3</vt:lpstr>
      <vt:lpstr>4</vt:lpstr>
      <vt:lpstr>6</vt:lpstr>
      <vt:lpstr>1</vt:lpstr>
      <vt:lpstr>7</vt:lpstr>
      <vt:lpstr>10</vt:lpstr>
      <vt:lpstr>8</vt:lpstr>
      <vt:lpstr>Let’s count to 10!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 Can you find the matching number?</vt:lpstr>
      <vt:lpstr>Well done!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Admin</cp:lastModifiedBy>
  <cp:revision>28</cp:revision>
  <dcterms:created xsi:type="dcterms:W3CDTF">2021-10-18T08:37:04Z</dcterms:created>
  <dcterms:modified xsi:type="dcterms:W3CDTF">2024-01-05T22:27:35Z</dcterms:modified>
</cp:coreProperties>
</file>