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7"/>
  </p:notesMasterIdLst>
  <p:handoutMasterIdLst>
    <p:handoutMasterId r:id="rId8"/>
  </p:handoutMasterIdLst>
  <p:sldIdLst>
    <p:sldId id="272" r:id="rId3"/>
    <p:sldId id="273" r:id="rId4"/>
    <p:sldId id="274" r:id="rId5"/>
    <p:sldId id="270" r:id="rId6"/>
  </p:sldIdLst>
  <p:sldSz cx="9144000" cy="6858000" type="screen4x3"/>
  <p:notesSz cx="6858000" cy="9144000"/>
  <p:embeddedFontLst>
    <p:embeddedFont>
      <p:font typeface="Twinkl" panose="020B0604020202020204" charset="0"/>
      <p:regular r:id="rId9"/>
      <p:bold r:id="rId10"/>
    </p:embeddedFont>
    <p:embeddedFont>
      <p:font typeface="Roboto"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1C"/>
    <a:srgbClr val="FFD36A"/>
    <a:srgbClr val="BC0105"/>
    <a:srgbClr val="21A6F9"/>
    <a:srgbClr val="4DB1E3"/>
    <a:srgbClr val="E34192"/>
    <a:srgbClr val="18A0DB"/>
    <a:srgbClr val="DE1E5A"/>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13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1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lick Button">
            <a:extLst>
              <a:ext uri="{FF2B5EF4-FFF2-40B4-BE49-F238E27FC236}">
                <a16:creationId xmlns:a16="http://schemas.microsoft.com/office/drawing/2014/main" id="{56282FCF-F08E-55DD-78D7-56406FAA3E94}"/>
              </a:ext>
            </a:extLst>
          </p:cNvPr>
          <p:cNvGrpSpPr/>
          <p:nvPr/>
        </p:nvGrpSpPr>
        <p:grpSpPr>
          <a:xfrm>
            <a:off x="7904136" y="5757620"/>
            <a:ext cx="650928" cy="550190"/>
            <a:chOff x="7904136" y="5757620"/>
            <a:chExt cx="650928" cy="550190"/>
          </a:xfrm>
        </p:grpSpPr>
        <p:sp>
          <p:nvSpPr>
            <p:cNvPr id="16" name="Hexagon 15">
              <a:extLst>
                <a:ext uri="{FF2B5EF4-FFF2-40B4-BE49-F238E27FC236}">
                  <a16:creationId xmlns:a16="http://schemas.microsoft.com/office/drawing/2014/main" id="{3AA87B7D-02AB-CD34-D3E0-E76E795384F9}"/>
                </a:ext>
              </a:extLst>
            </p:cNvPr>
            <p:cNvSpPr/>
            <p:nvPr/>
          </p:nvSpPr>
          <p:spPr>
            <a:xfrm>
              <a:off x="7904136" y="5757620"/>
              <a:ext cx="650928" cy="550190"/>
            </a:xfrm>
            <a:prstGeom prst="hexagon">
              <a:avLst>
                <a:gd name="adj" fmla="val 30634"/>
                <a:gd name="vf" fmla="val 115470"/>
              </a:avLst>
            </a:prstGeom>
            <a:solidFill>
              <a:srgbClr val="FFD36A"/>
            </a:solidFill>
            <a:ln w="28575">
              <a:solidFill>
                <a:srgbClr val="FCB01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lick here">
              <a:extLst>
                <a:ext uri="{FF2B5EF4-FFF2-40B4-BE49-F238E27FC236}">
                  <a16:creationId xmlns:a16="http://schemas.microsoft.com/office/drawing/2014/main" id="{5CE87716-B619-8696-D4E2-479570775B61}"/>
                </a:ext>
              </a:extLst>
            </p:cNvPr>
            <p:cNvSpPr txBox="1"/>
            <p:nvPr/>
          </p:nvSpPr>
          <p:spPr>
            <a:xfrm>
              <a:off x="7954505" y="5817053"/>
              <a:ext cx="550190" cy="461665"/>
            </a:xfrm>
            <a:prstGeom prst="rect">
              <a:avLst/>
            </a:prstGeom>
            <a:noFill/>
          </p:spPr>
          <p:txBody>
            <a:bodyPr wrap="square" rtlCol="0">
              <a:spAutoFit/>
            </a:bodyPr>
            <a:lstStyle/>
            <a:p>
              <a:pPr algn="ctr"/>
              <a:r>
                <a:rPr lang="en-US" sz="1200" b="1" dirty="0">
                  <a:solidFill>
                    <a:schemeClr val="bg1"/>
                  </a:solidFill>
                </a:rPr>
                <a:t>Click here</a:t>
              </a:r>
              <a:endParaRPr lang="en-AU" sz="1200" b="1" dirty="0">
                <a:solidFill>
                  <a:schemeClr val="bg1"/>
                </a:solidFill>
              </a:endParaRPr>
            </a:p>
          </p:txBody>
        </p:sp>
      </p:grpSp>
      <p:pic>
        <p:nvPicPr>
          <p:cNvPr id="37" name="Hive">
            <a:extLst>
              <a:ext uri="{FF2B5EF4-FFF2-40B4-BE49-F238E27FC236}">
                <a16:creationId xmlns:a16="http://schemas.microsoft.com/office/drawing/2014/main" id="{8EAE9AB1-3701-3455-04D0-CD38CCF50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1" y="0"/>
            <a:ext cx="3923206" cy="4259608"/>
          </a:xfrm>
          <a:prstGeom prst="rect">
            <a:avLst/>
          </a:prstGeom>
        </p:spPr>
      </p:pic>
      <p:grpSp>
        <p:nvGrpSpPr>
          <p:cNvPr id="31" name="he">
            <a:extLst>
              <a:ext uri="{FF2B5EF4-FFF2-40B4-BE49-F238E27FC236}">
                <a16:creationId xmlns:a16="http://schemas.microsoft.com/office/drawing/2014/main" id="{70B2A921-D452-EBAF-9AD8-545822CE1854}"/>
              </a:ext>
            </a:extLst>
          </p:cNvPr>
          <p:cNvGrpSpPr/>
          <p:nvPr/>
        </p:nvGrpSpPr>
        <p:grpSpPr>
          <a:xfrm>
            <a:off x="404349" y="1824323"/>
            <a:ext cx="818608" cy="908217"/>
            <a:chOff x="5307127" y="1743489"/>
            <a:chExt cx="1280660" cy="1420847"/>
          </a:xfrm>
        </p:grpSpPr>
        <p:sp>
          <p:nvSpPr>
            <p:cNvPr id="32" name="he">
              <a:extLst>
                <a:ext uri="{FF2B5EF4-FFF2-40B4-BE49-F238E27FC236}">
                  <a16:creationId xmlns:a16="http://schemas.microsoft.com/office/drawing/2014/main" id="{A5CB3BB6-EBE5-3643-C8C1-7290D1C4C3A4}"/>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a:t>
              </a:r>
              <a:endParaRPr lang="en-AU" sz="1600" dirty="0"/>
            </a:p>
          </p:txBody>
        </p:sp>
        <p:pic>
          <p:nvPicPr>
            <p:cNvPr id="33" name="Bee">
              <a:extLst>
                <a:ext uri="{FF2B5EF4-FFF2-40B4-BE49-F238E27FC236}">
                  <a16:creationId xmlns:a16="http://schemas.microsoft.com/office/drawing/2014/main" id="{53BC73D7-123F-8475-BE59-17BB41D3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1" name="they">
            <a:extLst>
              <a:ext uri="{FF2B5EF4-FFF2-40B4-BE49-F238E27FC236}">
                <a16:creationId xmlns:a16="http://schemas.microsoft.com/office/drawing/2014/main" id="{85B07CCF-CB0A-91D0-7527-46CA546E10A0}"/>
              </a:ext>
            </a:extLst>
          </p:cNvPr>
          <p:cNvGrpSpPr/>
          <p:nvPr/>
        </p:nvGrpSpPr>
        <p:grpSpPr>
          <a:xfrm>
            <a:off x="404349" y="1824323"/>
            <a:ext cx="818608" cy="908217"/>
            <a:chOff x="5307127" y="1743489"/>
            <a:chExt cx="1280660" cy="1420847"/>
          </a:xfrm>
        </p:grpSpPr>
        <p:sp>
          <p:nvSpPr>
            <p:cNvPr id="13" name="they">
              <a:extLst>
                <a:ext uri="{FF2B5EF4-FFF2-40B4-BE49-F238E27FC236}">
                  <a16:creationId xmlns:a16="http://schemas.microsoft.com/office/drawing/2014/main" id="{B4DD3865-5839-C997-8EB8-A628543BC261}"/>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they</a:t>
              </a:r>
              <a:endParaRPr lang="en-AU" sz="1600" dirty="0"/>
            </a:p>
          </p:txBody>
        </p:sp>
        <p:pic>
          <p:nvPicPr>
            <p:cNvPr id="15" name="Bee">
              <a:extLst>
                <a:ext uri="{FF2B5EF4-FFF2-40B4-BE49-F238E27FC236}">
                  <a16:creationId xmlns:a16="http://schemas.microsoft.com/office/drawing/2014/main" id="{06764E18-40B4-096C-989B-780002F1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5" name="are">
            <a:extLst>
              <a:ext uri="{FF2B5EF4-FFF2-40B4-BE49-F238E27FC236}">
                <a16:creationId xmlns:a16="http://schemas.microsoft.com/office/drawing/2014/main" id="{3CE4AAD9-60A4-DA9D-693C-C6B1924B6121}"/>
              </a:ext>
            </a:extLst>
          </p:cNvPr>
          <p:cNvGrpSpPr/>
          <p:nvPr/>
        </p:nvGrpSpPr>
        <p:grpSpPr>
          <a:xfrm>
            <a:off x="444819" y="1822710"/>
            <a:ext cx="737669" cy="911442"/>
            <a:chOff x="5346701" y="1743489"/>
            <a:chExt cx="1154036" cy="1425893"/>
          </a:xfrm>
        </p:grpSpPr>
        <p:sp>
          <p:nvSpPr>
            <p:cNvPr id="7" name="are">
              <a:extLst>
                <a:ext uri="{FF2B5EF4-FFF2-40B4-BE49-F238E27FC236}">
                  <a16:creationId xmlns:a16="http://schemas.microsoft.com/office/drawing/2014/main" id="{33F599A2-FB1D-A45C-1E19-0375BA533AA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are</a:t>
              </a:r>
              <a:endParaRPr lang="en-AU" sz="1600" dirty="0"/>
            </a:p>
          </p:txBody>
        </p:sp>
        <p:pic>
          <p:nvPicPr>
            <p:cNvPr id="9" name="Bee">
              <a:extLst>
                <a:ext uri="{FF2B5EF4-FFF2-40B4-BE49-F238E27FC236}">
                  <a16:creationId xmlns:a16="http://schemas.microsoft.com/office/drawing/2014/main" id="{76DC23C8-0162-4630-05E4-6397B41D2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 name="to">
            <a:extLst>
              <a:ext uri="{FF2B5EF4-FFF2-40B4-BE49-F238E27FC236}">
                <a16:creationId xmlns:a16="http://schemas.microsoft.com/office/drawing/2014/main" id="{13D91EC6-C573-6CA5-0310-0E1612654BA0}"/>
              </a:ext>
            </a:extLst>
          </p:cNvPr>
          <p:cNvGrpSpPr/>
          <p:nvPr/>
        </p:nvGrpSpPr>
        <p:grpSpPr>
          <a:xfrm>
            <a:off x="444819" y="1822710"/>
            <a:ext cx="737669" cy="911442"/>
            <a:chOff x="5346701" y="1743489"/>
            <a:chExt cx="1154036" cy="1425893"/>
          </a:xfrm>
        </p:grpSpPr>
        <p:sp>
          <p:nvSpPr>
            <p:cNvPr id="3" name="to">
              <a:extLst>
                <a:ext uri="{FF2B5EF4-FFF2-40B4-BE49-F238E27FC236}">
                  <a16:creationId xmlns:a16="http://schemas.microsoft.com/office/drawing/2014/main" id="{E12D2C23-F605-7E2A-6274-2BE859DCAD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a:t>
              </a:r>
              <a:endParaRPr lang="en-AU" sz="1600" dirty="0"/>
            </a:p>
          </p:txBody>
        </p:sp>
        <p:pic>
          <p:nvPicPr>
            <p:cNvPr id="4" name="Bee">
              <a:extLst>
                <a:ext uri="{FF2B5EF4-FFF2-40B4-BE49-F238E27FC236}">
                  <a16:creationId xmlns:a16="http://schemas.microsoft.com/office/drawing/2014/main" id="{53377C16-5A56-DA77-1401-E8DE4F3ED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8" name="I">
            <a:extLst>
              <a:ext uri="{FF2B5EF4-FFF2-40B4-BE49-F238E27FC236}">
                <a16:creationId xmlns:a16="http://schemas.microsoft.com/office/drawing/2014/main" id="{3883457E-DC29-7E8B-45B2-0BE4FD9E8818}"/>
              </a:ext>
            </a:extLst>
          </p:cNvPr>
          <p:cNvGrpSpPr/>
          <p:nvPr/>
        </p:nvGrpSpPr>
        <p:grpSpPr>
          <a:xfrm>
            <a:off x="444819" y="1822710"/>
            <a:ext cx="737669" cy="911442"/>
            <a:chOff x="5346701" y="1743489"/>
            <a:chExt cx="1154036" cy="1425893"/>
          </a:xfrm>
        </p:grpSpPr>
        <p:sp>
          <p:nvSpPr>
            <p:cNvPr id="29" name="I">
              <a:extLst>
                <a:ext uri="{FF2B5EF4-FFF2-40B4-BE49-F238E27FC236}">
                  <a16:creationId xmlns:a16="http://schemas.microsoft.com/office/drawing/2014/main" id="{5EE1C47C-3C65-E4FE-68D2-45EB814F7E9D}"/>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a:t>
              </a:r>
              <a:endParaRPr lang="en-AU" sz="1600" dirty="0"/>
            </a:p>
          </p:txBody>
        </p:sp>
        <p:pic>
          <p:nvPicPr>
            <p:cNvPr id="30" name="Bee">
              <a:extLst>
                <a:ext uri="{FF2B5EF4-FFF2-40B4-BE49-F238E27FC236}">
                  <a16:creationId xmlns:a16="http://schemas.microsoft.com/office/drawing/2014/main" id="{98A0517F-D452-C35D-BAC6-09582F896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5" name="the">
            <a:extLst>
              <a:ext uri="{FF2B5EF4-FFF2-40B4-BE49-F238E27FC236}">
                <a16:creationId xmlns:a16="http://schemas.microsoft.com/office/drawing/2014/main" id="{7EB1BB61-8F9B-D9A8-22E1-44D317D98BEA}"/>
              </a:ext>
            </a:extLst>
          </p:cNvPr>
          <p:cNvGrpSpPr/>
          <p:nvPr/>
        </p:nvGrpSpPr>
        <p:grpSpPr>
          <a:xfrm>
            <a:off x="444819" y="1822710"/>
            <a:ext cx="737669" cy="911442"/>
            <a:chOff x="5346701" y="1743489"/>
            <a:chExt cx="1154036" cy="1425893"/>
          </a:xfrm>
        </p:grpSpPr>
        <p:sp>
          <p:nvSpPr>
            <p:cNvPr id="26" name="the">
              <a:extLst>
                <a:ext uri="{FF2B5EF4-FFF2-40B4-BE49-F238E27FC236}">
                  <a16:creationId xmlns:a16="http://schemas.microsoft.com/office/drawing/2014/main" id="{21BAF107-3C55-753F-8C9C-C462EE4A05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a:t>
              </a:r>
              <a:endParaRPr lang="en-AU" sz="1600" dirty="0"/>
            </a:p>
          </p:txBody>
        </p:sp>
        <p:pic>
          <p:nvPicPr>
            <p:cNvPr id="27" name="Bee">
              <a:extLst>
                <a:ext uri="{FF2B5EF4-FFF2-40B4-BE49-F238E27FC236}">
                  <a16:creationId xmlns:a16="http://schemas.microsoft.com/office/drawing/2014/main" id="{CA9C841B-ECF3-535D-D588-6D6C01345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2" name="no">
            <a:extLst>
              <a:ext uri="{FF2B5EF4-FFF2-40B4-BE49-F238E27FC236}">
                <a16:creationId xmlns:a16="http://schemas.microsoft.com/office/drawing/2014/main" id="{F5E58EE8-B197-768F-459E-C85B722414DE}"/>
              </a:ext>
            </a:extLst>
          </p:cNvPr>
          <p:cNvGrpSpPr/>
          <p:nvPr/>
        </p:nvGrpSpPr>
        <p:grpSpPr>
          <a:xfrm>
            <a:off x="444819" y="1822710"/>
            <a:ext cx="737669" cy="911442"/>
            <a:chOff x="5346701" y="1743489"/>
            <a:chExt cx="1154036" cy="1425893"/>
          </a:xfrm>
        </p:grpSpPr>
        <p:sp>
          <p:nvSpPr>
            <p:cNvPr id="23" name="no">
              <a:extLst>
                <a:ext uri="{FF2B5EF4-FFF2-40B4-BE49-F238E27FC236}">
                  <a16:creationId xmlns:a16="http://schemas.microsoft.com/office/drawing/2014/main" id="{EE667DBF-69EA-A1FE-5526-8677CFCE9F0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endParaRPr lang="en-AU" sz="1600" dirty="0"/>
            </a:p>
          </p:txBody>
        </p:sp>
        <p:pic>
          <p:nvPicPr>
            <p:cNvPr id="24" name="Bee">
              <a:extLst>
                <a:ext uri="{FF2B5EF4-FFF2-40B4-BE49-F238E27FC236}">
                  <a16:creationId xmlns:a16="http://schemas.microsoft.com/office/drawing/2014/main" id="{8C5F7C9B-B1EF-3E4C-4BBC-2E08BBFA1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9" name="into">
            <a:extLst>
              <a:ext uri="{FF2B5EF4-FFF2-40B4-BE49-F238E27FC236}">
                <a16:creationId xmlns:a16="http://schemas.microsoft.com/office/drawing/2014/main" id="{A8889EE8-8AC2-FD56-68FE-4542F746C21D}"/>
              </a:ext>
            </a:extLst>
          </p:cNvPr>
          <p:cNvGrpSpPr/>
          <p:nvPr/>
        </p:nvGrpSpPr>
        <p:grpSpPr>
          <a:xfrm>
            <a:off x="444819" y="1822710"/>
            <a:ext cx="737669" cy="911442"/>
            <a:chOff x="5346701" y="1743489"/>
            <a:chExt cx="1154036" cy="1425893"/>
          </a:xfrm>
        </p:grpSpPr>
        <p:sp>
          <p:nvSpPr>
            <p:cNvPr id="20" name="into">
              <a:extLst>
                <a:ext uri="{FF2B5EF4-FFF2-40B4-BE49-F238E27FC236}">
                  <a16:creationId xmlns:a16="http://schemas.microsoft.com/office/drawing/2014/main" id="{F07AEA50-79ED-82FE-E5DD-88BE1AB46207}"/>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into</a:t>
              </a:r>
              <a:endParaRPr lang="en-AU" sz="1600" dirty="0"/>
            </a:p>
          </p:txBody>
        </p:sp>
        <p:pic>
          <p:nvPicPr>
            <p:cNvPr id="21" name="Bee">
              <a:extLst>
                <a:ext uri="{FF2B5EF4-FFF2-40B4-BE49-F238E27FC236}">
                  <a16:creationId xmlns:a16="http://schemas.microsoft.com/office/drawing/2014/main" id="{9562FBAD-B33B-0A2D-5BD3-588197316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4" name="go">
            <a:extLst>
              <a:ext uri="{FF2B5EF4-FFF2-40B4-BE49-F238E27FC236}">
                <a16:creationId xmlns:a16="http://schemas.microsoft.com/office/drawing/2014/main" id="{C4FD0351-0630-2AB0-3FF9-CCCB6E75F2C3}"/>
              </a:ext>
            </a:extLst>
          </p:cNvPr>
          <p:cNvGrpSpPr/>
          <p:nvPr/>
        </p:nvGrpSpPr>
        <p:grpSpPr>
          <a:xfrm>
            <a:off x="486797" y="1811582"/>
            <a:ext cx="653713" cy="933698"/>
            <a:chOff x="5434466" y="1743489"/>
            <a:chExt cx="1022692" cy="1460711"/>
          </a:xfrm>
        </p:grpSpPr>
        <p:sp>
          <p:nvSpPr>
            <p:cNvPr id="12" name="go">
              <a:extLst>
                <a:ext uri="{FF2B5EF4-FFF2-40B4-BE49-F238E27FC236}">
                  <a16:creationId xmlns:a16="http://schemas.microsoft.com/office/drawing/2014/main" id="{59A28360-8461-9DF3-0746-9ECD049EB456}"/>
                </a:ext>
              </a:extLst>
            </p:cNvPr>
            <p:cNvSpPr/>
            <p:nvPr/>
          </p:nvSpPr>
          <p:spPr>
            <a:xfrm rot="21325638">
              <a:off x="5478652" y="2595892"/>
              <a:ext cx="97850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a:t>
              </a:r>
              <a:endParaRPr lang="en-AU" sz="1600" dirty="0"/>
            </a:p>
          </p:txBody>
        </p:sp>
        <p:pic>
          <p:nvPicPr>
            <p:cNvPr id="6" name="Bee">
              <a:extLst>
                <a:ext uri="{FF2B5EF4-FFF2-40B4-BE49-F238E27FC236}">
                  <a16:creationId xmlns:a16="http://schemas.microsoft.com/office/drawing/2014/main" id="{0FAC814A-A234-BEA3-0715-85A4647A4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pic>
        <p:nvPicPr>
          <p:cNvPr id="35" name="Half Hive">
            <a:extLst>
              <a:ext uri="{FF2B5EF4-FFF2-40B4-BE49-F238E27FC236}">
                <a16:creationId xmlns:a16="http://schemas.microsoft.com/office/drawing/2014/main" id="{C3052CC9-B6B0-A005-4CE4-6FA5D81BA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 y="0"/>
            <a:ext cx="3923206" cy="4259608"/>
          </a:xfrm>
          <a:prstGeom prst="rect">
            <a:avLst/>
          </a:prstGeom>
        </p:spPr>
      </p:pic>
    </p:spTree>
    <p:extLst>
      <p:ext uri="{BB962C8B-B14F-4D97-AF65-F5344CB8AC3E}">
        <p14:creationId xmlns:p14="http://schemas.microsoft.com/office/powerpoint/2010/main" val="31019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3.7037E-7 L -1.94444E-6 0.00023 C 0.00955 -0.00139 0.01927 -0.00324 0.029 -0.0037 C 0.03438 -0.00417 0.12865 -0.00625 0.12969 -0.00625 C 0.14514 -0.00579 0.16059 -0.00324 0.1757 -0.00509 C 0.2283 -0.01111 0.27674 -0.03333 0.32518 -0.0625 C 0.33663 -0.06944 0.34844 -0.07569 0.35955 -0.08333 C 0.38976 -0.10347 0.41806 -0.12801 0.44896 -0.1456 C 0.4625 -0.15347 0.47535 -0.16412 0.48959 -0.16898 C 0.51163 -0.17639 0.55938 -0.17708 0.58316 -0.1787 C 0.66007 -0.18449 0.58646 -0.18148 0.67448 -0.18356 C 0.71077 -0.1875 0.72101 -0.18935 0.75573 -0.19097 C 0.76077 -0.1912 0.7658 -0.19097 0.77084 -0.19097 L 0.77084 -0.19074 " pathEditMode="relative" rAng="0" ptsTypes="AAAAAAAAAAAAAA">
                                      <p:cBhvr>
                                        <p:cTn id="6" dur="5000" fill="hold"/>
                                        <p:tgtEl>
                                          <p:spTgt spid="14"/>
                                        </p:tgtEl>
                                        <p:attrNameLst>
                                          <p:attrName>ppt_x</p:attrName>
                                          <p:attrName>ppt_y</p:attrName>
                                        </p:attrNameLst>
                                      </p:cBhvr>
                                      <p:rCtr x="38542" y="-95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4.07407E-6 L 1.11111E-6 0.00023 C 0.02222 -0.00301 0.04479 -0.00417 0.06719 -0.00857 C 0.17361 -0.03033 0.05712 -0.02014 0.15677 -0.0257 C 0.25903 -0.01713 0.30243 -0.00672 0.41389 -0.03565 C 0.43212 -0.04028 0.44705 -0.06019 0.46406 -0.07107 C 0.48785 -0.08635 0.51319 -0.1 0.53871 -0.10764 C 0.54965 -0.11112 0.56059 -0.11297 0.57153 -0.11505 C 0.58733 -0.11783 0.60347 -0.11875 0.61927 -0.12246 L 0.63594 -0.12593 " pathEditMode="relative" rAng="0" ptsTypes="AAAAAAAAAA">
                                      <p:cBhvr>
                                        <p:cTn id="10" dur="5000" fill="hold"/>
                                        <p:tgtEl>
                                          <p:spTgt spid="19"/>
                                        </p:tgtEl>
                                        <p:attrNameLst>
                                          <p:attrName>ppt_x</p:attrName>
                                          <p:attrName>ppt_y</p:attrName>
                                        </p:attrNameLst>
                                      </p:cBhvr>
                                      <p:rCtr x="31788" y="-629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92 -0.00556 L 0.0092 -0.00556 C 0.06649 -0.01991 0.08403 -0.02709 0.15503 -0.02408 C 0.17847 -0.02292 0.20156 -0.01459 0.22465 -0.00926 C 0.30052 0.0081 0.37483 0.02916 0.45139 0.03958 C 0.46788 0.04189 0.48437 0.04027 0.50087 0.04074 C 0.50885 0.03912 0.51771 0.04097 0.52483 0.03588 C 0.53576 0.02801 0.5533 0.00301 0.5533 0.00301 " pathEditMode="relative" ptsTypes="AAAAAAAA">
                                      <p:cBhvr>
                                        <p:cTn id="14" dur="50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753 -0.01551 L 0.01753 -0.01551 C 0.07396 -0.01968 0.07674 -0.02084 0.15503 -0.01551 C 0.18021 -0.01389 0.20521 -0.00903 0.23038 -0.00579 C 0.30139 0.01689 0.34844 0.03611 0.42674 0.03611 C 0.47847 0.03611 0.53003 0.02361 0.58177 0.01759 C 0.71215 -0.02894 0.65382 -0.02176 0.75521 -0.02176 " pathEditMode="relative" ptsTypes="AAAAAAA">
                                      <p:cBhvr>
                                        <p:cTn id="18" dur="5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4.07407E-6 L 1.11111E-6 0.00023 C 0.20417 0.0037 -0.02257 -0.00232 0.50816 0.07199 C 0.55937 0.07916 0.66337 0.08796 0.66337 0.08819 " pathEditMode="relative" rAng="0" ptsTypes="AAAA">
                                      <p:cBhvr>
                                        <p:cTn id="22" dur="5000" fill="hold"/>
                                        <p:tgtEl>
                                          <p:spTgt spid="28"/>
                                        </p:tgtEl>
                                        <p:attrNameLst>
                                          <p:attrName>ppt_x</p:attrName>
                                          <p:attrName>ppt_y</p:attrName>
                                        </p:attrNameLst>
                                      </p:cBhvr>
                                      <p:rCtr x="33160" y="439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261 -0.0838 L -0.00261 -0.08357 C 0.7 0.19583 0.43437 0.16365 0.7592 0.19375 L 0.77552 0.18009 " pathEditMode="relative" rAng="0" ptsTypes="AAAA">
                                      <p:cBhvr>
                                        <p:cTn id="26" dur="5000" fill="hold"/>
                                        <p:tgtEl>
                                          <p:spTgt spid="2"/>
                                        </p:tgtEl>
                                        <p:attrNameLst>
                                          <p:attrName>ppt_x</p:attrName>
                                          <p:attrName>ppt_y</p:attrName>
                                        </p:attrNameLst>
                                      </p:cBhvr>
                                      <p:rCtr x="38906" y="13866"/>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024 -0.0544 L 0.01024 -0.05417 C 0.18021 -0.00649 0.2434 -0.01945 0.38264 0.12199 C 0.41302 0.15277 0.43524 0.19884 0.45868 0.24097 C 0.47639 0.27291 0.48889 0.31064 0.50555 0.34398 C 0.5066 0.34606 0.51111 0.34513 0.51111 0.3456 " pathEditMode="relative" rAng="0" ptsTypes="AAAAAA">
                                      <p:cBhvr>
                                        <p:cTn id="30" dur="5000" fill="hold"/>
                                        <p:tgtEl>
                                          <p:spTgt spid="5"/>
                                        </p:tgtEl>
                                        <p:attrNameLst>
                                          <p:attrName>ppt_x</p:attrName>
                                          <p:attrName>ppt_y</p:attrName>
                                        </p:attrNameLst>
                                      </p:cBhvr>
                                      <p:rCtr x="25035" y="200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746 -0.01806 L 0.00746 -0.01806 C 0.0276 -0.02037 0.04774 -0.0257 0.06788 -0.02524 C 0.13472 -0.02385 0.1993 -0.01088 0.2651 0.00046 C 0.32135 0.0368 0.35347 0.03796 0.36788 0.13726 C 0.37239 0.16828 0.35937 0.1993 0.35503 0.23032 C 0.35295 0.26666 0.34896 0.30277 0.34861 0.33912 C 0.34861 0.34838 0.35417 0.3662 0.35417 0.3662 " pathEditMode="relative" ptsTypes="AAAAAAAA">
                                      <p:cBhvr>
                                        <p:cTn id="34" dur="5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017 -0.02269 L 0.00017 -0.02269 C 0.13611 -0.0132 0.15694 -0.01598 0.3559 0.08472 C 0.42049 0.11759 0.47465 0.1787 0.53385 0.22546 C 0.56302 0.27245 0.59288 0.31851 0.62101 0.3662 C 0.63524 0.39027 0.64635 0.41759 0.66146 0.44074 C 0.66424 0.44513 0.67344 0.44699 0.67344 0.44699 " pathEditMode="relative" ptsTypes="AAAAAAA">
                                      <p:cBhvr>
                                        <p:cTn id="38" dur="5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lick Button">
            <a:extLst>
              <a:ext uri="{FF2B5EF4-FFF2-40B4-BE49-F238E27FC236}">
                <a16:creationId xmlns:a16="http://schemas.microsoft.com/office/drawing/2014/main" id="{56282FCF-F08E-55DD-78D7-56406FAA3E94}"/>
              </a:ext>
            </a:extLst>
          </p:cNvPr>
          <p:cNvGrpSpPr/>
          <p:nvPr/>
        </p:nvGrpSpPr>
        <p:grpSpPr>
          <a:xfrm>
            <a:off x="7904136" y="5757620"/>
            <a:ext cx="650928" cy="550190"/>
            <a:chOff x="7904136" y="5757620"/>
            <a:chExt cx="650928" cy="550190"/>
          </a:xfrm>
        </p:grpSpPr>
        <p:sp>
          <p:nvSpPr>
            <p:cNvPr id="16" name="Hexagon 15">
              <a:extLst>
                <a:ext uri="{FF2B5EF4-FFF2-40B4-BE49-F238E27FC236}">
                  <a16:creationId xmlns:a16="http://schemas.microsoft.com/office/drawing/2014/main" id="{3AA87B7D-02AB-CD34-D3E0-E76E795384F9}"/>
                </a:ext>
              </a:extLst>
            </p:cNvPr>
            <p:cNvSpPr/>
            <p:nvPr/>
          </p:nvSpPr>
          <p:spPr>
            <a:xfrm>
              <a:off x="7904136" y="5757620"/>
              <a:ext cx="650928" cy="550190"/>
            </a:xfrm>
            <a:prstGeom prst="hexagon">
              <a:avLst>
                <a:gd name="adj" fmla="val 30634"/>
                <a:gd name="vf" fmla="val 115470"/>
              </a:avLst>
            </a:prstGeom>
            <a:solidFill>
              <a:srgbClr val="FFD36A"/>
            </a:solidFill>
            <a:ln w="28575">
              <a:solidFill>
                <a:srgbClr val="FCB01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lick here">
              <a:extLst>
                <a:ext uri="{FF2B5EF4-FFF2-40B4-BE49-F238E27FC236}">
                  <a16:creationId xmlns:a16="http://schemas.microsoft.com/office/drawing/2014/main" id="{5CE87716-B619-8696-D4E2-479570775B61}"/>
                </a:ext>
              </a:extLst>
            </p:cNvPr>
            <p:cNvSpPr txBox="1"/>
            <p:nvPr/>
          </p:nvSpPr>
          <p:spPr>
            <a:xfrm>
              <a:off x="7954505" y="5817053"/>
              <a:ext cx="550190" cy="461665"/>
            </a:xfrm>
            <a:prstGeom prst="rect">
              <a:avLst/>
            </a:prstGeom>
            <a:noFill/>
          </p:spPr>
          <p:txBody>
            <a:bodyPr wrap="square" rtlCol="0">
              <a:spAutoFit/>
            </a:bodyPr>
            <a:lstStyle/>
            <a:p>
              <a:pPr algn="ctr"/>
              <a:r>
                <a:rPr lang="en-US" sz="1200" b="1" dirty="0">
                  <a:solidFill>
                    <a:schemeClr val="bg1"/>
                  </a:solidFill>
                </a:rPr>
                <a:t>Click here</a:t>
              </a:r>
              <a:endParaRPr lang="en-AU" sz="1200" b="1" dirty="0">
                <a:solidFill>
                  <a:schemeClr val="bg1"/>
                </a:solidFill>
              </a:endParaRPr>
            </a:p>
          </p:txBody>
        </p:sp>
      </p:grpSp>
      <p:pic>
        <p:nvPicPr>
          <p:cNvPr id="36" name="Hive">
            <a:extLst>
              <a:ext uri="{FF2B5EF4-FFF2-40B4-BE49-F238E27FC236}">
                <a16:creationId xmlns:a16="http://schemas.microsoft.com/office/drawing/2014/main" id="{88DD4996-C8AB-0D3D-EB44-346D834E1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1" y="100668"/>
            <a:ext cx="3923206" cy="4259608"/>
          </a:xfrm>
          <a:prstGeom prst="rect">
            <a:avLst/>
          </a:prstGeom>
        </p:spPr>
      </p:pic>
      <p:grpSp>
        <p:nvGrpSpPr>
          <p:cNvPr id="31" name="all">
            <a:extLst>
              <a:ext uri="{FF2B5EF4-FFF2-40B4-BE49-F238E27FC236}">
                <a16:creationId xmlns:a16="http://schemas.microsoft.com/office/drawing/2014/main" id="{70B2A921-D452-EBAF-9AD8-545822CE1854}"/>
              </a:ext>
            </a:extLst>
          </p:cNvPr>
          <p:cNvGrpSpPr/>
          <p:nvPr/>
        </p:nvGrpSpPr>
        <p:grpSpPr>
          <a:xfrm>
            <a:off x="404349" y="1824323"/>
            <a:ext cx="818608" cy="908217"/>
            <a:chOff x="5307127" y="1743489"/>
            <a:chExt cx="1280660" cy="1420847"/>
          </a:xfrm>
        </p:grpSpPr>
        <p:sp>
          <p:nvSpPr>
            <p:cNvPr id="32" name="all">
              <a:extLst>
                <a:ext uri="{FF2B5EF4-FFF2-40B4-BE49-F238E27FC236}">
                  <a16:creationId xmlns:a16="http://schemas.microsoft.com/office/drawing/2014/main" id="{A5CB3BB6-EBE5-3643-C8C1-7290D1C4C3A4}"/>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a:t>
              </a:r>
              <a:endParaRPr lang="en-AU" sz="1600" dirty="0"/>
            </a:p>
          </p:txBody>
        </p:sp>
        <p:pic>
          <p:nvPicPr>
            <p:cNvPr id="33" name="Bee">
              <a:extLst>
                <a:ext uri="{FF2B5EF4-FFF2-40B4-BE49-F238E27FC236}">
                  <a16:creationId xmlns:a16="http://schemas.microsoft.com/office/drawing/2014/main" id="{53BC73D7-123F-8475-BE59-17BB41D3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1" name="her">
            <a:extLst>
              <a:ext uri="{FF2B5EF4-FFF2-40B4-BE49-F238E27FC236}">
                <a16:creationId xmlns:a16="http://schemas.microsoft.com/office/drawing/2014/main" id="{85B07CCF-CB0A-91D0-7527-46CA546E10A0}"/>
              </a:ext>
            </a:extLst>
          </p:cNvPr>
          <p:cNvGrpSpPr/>
          <p:nvPr/>
        </p:nvGrpSpPr>
        <p:grpSpPr>
          <a:xfrm>
            <a:off x="404349" y="1824323"/>
            <a:ext cx="818608" cy="908217"/>
            <a:chOff x="5307127" y="1743489"/>
            <a:chExt cx="1280660" cy="1420847"/>
          </a:xfrm>
        </p:grpSpPr>
        <p:sp>
          <p:nvSpPr>
            <p:cNvPr id="13" name="her">
              <a:extLst>
                <a:ext uri="{FF2B5EF4-FFF2-40B4-BE49-F238E27FC236}">
                  <a16:creationId xmlns:a16="http://schemas.microsoft.com/office/drawing/2014/main" id="{B4DD3865-5839-C997-8EB8-A628543BC261}"/>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her</a:t>
              </a:r>
              <a:endParaRPr lang="en-AU" sz="1600" dirty="0"/>
            </a:p>
          </p:txBody>
        </p:sp>
        <p:pic>
          <p:nvPicPr>
            <p:cNvPr id="15" name="Bee">
              <a:extLst>
                <a:ext uri="{FF2B5EF4-FFF2-40B4-BE49-F238E27FC236}">
                  <a16:creationId xmlns:a16="http://schemas.microsoft.com/office/drawing/2014/main" id="{06764E18-40B4-096C-989B-780002F1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5" name="you">
            <a:extLst>
              <a:ext uri="{FF2B5EF4-FFF2-40B4-BE49-F238E27FC236}">
                <a16:creationId xmlns:a16="http://schemas.microsoft.com/office/drawing/2014/main" id="{3CE4AAD9-60A4-DA9D-693C-C6B1924B6121}"/>
              </a:ext>
            </a:extLst>
          </p:cNvPr>
          <p:cNvGrpSpPr/>
          <p:nvPr/>
        </p:nvGrpSpPr>
        <p:grpSpPr>
          <a:xfrm>
            <a:off x="444819" y="1822710"/>
            <a:ext cx="737669" cy="911442"/>
            <a:chOff x="5346701" y="1743489"/>
            <a:chExt cx="1154036" cy="1425893"/>
          </a:xfrm>
        </p:grpSpPr>
        <p:sp>
          <p:nvSpPr>
            <p:cNvPr id="7" name="you">
              <a:extLst>
                <a:ext uri="{FF2B5EF4-FFF2-40B4-BE49-F238E27FC236}">
                  <a16:creationId xmlns:a16="http://schemas.microsoft.com/office/drawing/2014/main" id="{33F599A2-FB1D-A45C-1E19-0375BA533AA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a:t>
              </a:r>
              <a:endParaRPr lang="en-AU" sz="1600" dirty="0"/>
            </a:p>
          </p:txBody>
        </p:sp>
        <p:pic>
          <p:nvPicPr>
            <p:cNvPr id="9" name="Bee">
              <a:extLst>
                <a:ext uri="{FF2B5EF4-FFF2-40B4-BE49-F238E27FC236}">
                  <a16:creationId xmlns:a16="http://schemas.microsoft.com/office/drawing/2014/main" id="{76DC23C8-0162-4630-05E4-6397B41D2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 name="my">
            <a:extLst>
              <a:ext uri="{FF2B5EF4-FFF2-40B4-BE49-F238E27FC236}">
                <a16:creationId xmlns:a16="http://schemas.microsoft.com/office/drawing/2014/main" id="{13D91EC6-C573-6CA5-0310-0E1612654BA0}"/>
              </a:ext>
            </a:extLst>
          </p:cNvPr>
          <p:cNvGrpSpPr/>
          <p:nvPr/>
        </p:nvGrpSpPr>
        <p:grpSpPr>
          <a:xfrm>
            <a:off x="444819" y="1822710"/>
            <a:ext cx="737669" cy="911442"/>
            <a:chOff x="5346701" y="1743489"/>
            <a:chExt cx="1154036" cy="1425893"/>
          </a:xfrm>
        </p:grpSpPr>
        <p:sp>
          <p:nvSpPr>
            <p:cNvPr id="3" name="my">
              <a:extLst>
                <a:ext uri="{FF2B5EF4-FFF2-40B4-BE49-F238E27FC236}">
                  <a16:creationId xmlns:a16="http://schemas.microsoft.com/office/drawing/2014/main" id="{E12D2C23-F605-7E2A-6274-2BE859DCAD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my</a:t>
              </a:r>
              <a:endParaRPr lang="en-AU" sz="1600" dirty="0"/>
            </a:p>
          </p:txBody>
        </p:sp>
        <p:pic>
          <p:nvPicPr>
            <p:cNvPr id="4" name="Bee">
              <a:extLst>
                <a:ext uri="{FF2B5EF4-FFF2-40B4-BE49-F238E27FC236}">
                  <a16:creationId xmlns:a16="http://schemas.microsoft.com/office/drawing/2014/main" id="{53377C16-5A56-DA77-1401-E8DE4F3ED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8" name="me">
            <a:extLst>
              <a:ext uri="{FF2B5EF4-FFF2-40B4-BE49-F238E27FC236}">
                <a16:creationId xmlns:a16="http://schemas.microsoft.com/office/drawing/2014/main" id="{3883457E-DC29-7E8B-45B2-0BE4FD9E8818}"/>
              </a:ext>
            </a:extLst>
          </p:cNvPr>
          <p:cNvGrpSpPr/>
          <p:nvPr/>
        </p:nvGrpSpPr>
        <p:grpSpPr>
          <a:xfrm>
            <a:off x="444819" y="1822710"/>
            <a:ext cx="737669" cy="911442"/>
            <a:chOff x="5346701" y="1743489"/>
            <a:chExt cx="1154036" cy="1425893"/>
          </a:xfrm>
        </p:grpSpPr>
        <p:sp>
          <p:nvSpPr>
            <p:cNvPr id="29" name="me">
              <a:extLst>
                <a:ext uri="{FF2B5EF4-FFF2-40B4-BE49-F238E27FC236}">
                  <a16:creationId xmlns:a16="http://schemas.microsoft.com/office/drawing/2014/main" id="{5EE1C47C-3C65-E4FE-68D2-45EB814F7E9D}"/>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a:t>
              </a:r>
              <a:endParaRPr lang="en-AU" sz="1600" dirty="0"/>
            </a:p>
          </p:txBody>
        </p:sp>
        <p:pic>
          <p:nvPicPr>
            <p:cNvPr id="30" name="Bee">
              <a:extLst>
                <a:ext uri="{FF2B5EF4-FFF2-40B4-BE49-F238E27FC236}">
                  <a16:creationId xmlns:a16="http://schemas.microsoft.com/office/drawing/2014/main" id="{98A0517F-D452-C35D-BAC6-09582F896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5" name="be">
            <a:extLst>
              <a:ext uri="{FF2B5EF4-FFF2-40B4-BE49-F238E27FC236}">
                <a16:creationId xmlns:a16="http://schemas.microsoft.com/office/drawing/2014/main" id="{7EB1BB61-8F9B-D9A8-22E1-44D317D98BEA}"/>
              </a:ext>
            </a:extLst>
          </p:cNvPr>
          <p:cNvGrpSpPr/>
          <p:nvPr/>
        </p:nvGrpSpPr>
        <p:grpSpPr>
          <a:xfrm>
            <a:off x="444819" y="1822710"/>
            <a:ext cx="737669" cy="911442"/>
            <a:chOff x="5346701" y="1743489"/>
            <a:chExt cx="1154036" cy="1425893"/>
          </a:xfrm>
        </p:grpSpPr>
        <p:sp>
          <p:nvSpPr>
            <p:cNvPr id="26" name="be">
              <a:extLst>
                <a:ext uri="{FF2B5EF4-FFF2-40B4-BE49-F238E27FC236}">
                  <a16:creationId xmlns:a16="http://schemas.microsoft.com/office/drawing/2014/main" id="{21BAF107-3C55-753F-8C9C-C462EE4A05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a:t>
              </a:r>
              <a:endParaRPr lang="en-AU" sz="1600" dirty="0"/>
            </a:p>
          </p:txBody>
        </p:sp>
        <p:pic>
          <p:nvPicPr>
            <p:cNvPr id="27" name="Bee">
              <a:extLst>
                <a:ext uri="{FF2B5EF4-FFF2-40B4-BE49-F238E27FC236}">
                  <a16:creationId xmlns:a16="http://schemas.microsoft.com/office/drawing/2014/main" id="{CA9C841B-ECF3-535D-D588-6D6C01345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2" name="was">
            <a:extLst>
              <a:ext uri="{FF2B5EF4-FFF2-40B4-BE49-F238E27FC236}">
                <a16:creationId xmlns:a16="http://schemas.microsoft.com/office/drawing/2014/main" id="{F5E58EE8-B197-768F-459E-C85B722414DE}"/>
              </a:ext>
            </a:extLst>
          </p:cNvPr>
          <p:cNvGrpSpPr/>
          <p:nvPr/>
        </p:nvGrpSpPr>
        <p:grpSpPr>
          <a:xfrm>
            <a:off x="444819" y="1822710"/>
            <a:ext cx="737669" cy="911442"/>
            <a:chOff x="5346701" y="1743489"/>
            <a:chExt cx="1154036" cy="1425893"/>
          </a:xfrm>
        </p:grpSpPr>
        <p:sp>
          <p:nvSpPr>
            <p:cNvPr id="23" name="was">
              <a:extLst>
                <a:ext uri="{FF2B5EF4-FFF2-40B4-BE49-F238E27FC236}">
                  <a16:creationId xmlns:a16="http://schemas.microsoft.com/office/drawing/2014/main" id="{EE667DBF-69EA-A1FE-5526-8677CFCE9F0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was</a:t>
              </a:r>
              <a:endParaRPr lang="en-AU" sz="1600" dirty="0"/>
            </a:p>
          </p:txBody>
        </p:sp>
        <p:pic>
          <p:nvPicPr>
            <p:cNvPr id="24" name="Bee">
              <a:extLst>
                <a:ext uri="{FF2B5EF4-FFF2-40B4-BE49-F238E27FC236}">
                  <a16:creationId xmlns:a16="http://schemas.microsoft.com/office/drawing/2014/main" id="{8C5F7C9B-B1EF-3E4C-4BBC-2E08BBFA1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9" name="we">
            <a:extLst>
              <a:ext uri="{FF2B5EF4-FFF2-40B4-BE49-F238E27FC236}">
                <a16:creationId xmlns:a16="http://schemas.microsoft.com/office/drawing/2014/main" id="{A8889EE8-8AC2-FD56-68FE-4542F746C21D}"/>
              </a:ext>
            </a:extLst>
          </p:cNvPr>
          <p:cNvGrpSpPr/>
          <p:nvPr/>
        </p:nvGrpSpPr>
        <p:grpSpPr>
          <a:xfrm>
            <a:off x="444819" y="1822710"/>
            <a:ext cx="737669" cy="911442"/>
            <a:chOff x="5346701" y="1743489"/>
            <a:chExt cx="1154036" cy="1425893"/>
          </a:xfrm>
        </p:grpSpPr>
        <p:sp>
          <p:nvSpPr>
            <p:cNvPr id="20" name="we">
              <a:extLst>
                <a:ext uri="{FF2B5EF4-FFF2-40B4-BE49-F238E27FC236}">
                  <a16:creationId xmlns:a16="http://schemas.microsoft.com/office/drawing/2014/main" id="{F07AEA50-79ED-82FE-E5DD-88BE1AB46207}"/>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a:t>
              </a:r>
              <a:endParaRPr lang="en-AU" sz="1600" dirty="0"/>
            </a:p>
          </p:txBody>
        </p:sp>
        <p:pic>
          <p:nvPicPr>
            <p:cNvPr id="21" name="Bee">
              <a:extLst>
                <a:ext uri="{FF2B5EF4-FFF2-40B4-BE49-F238E27FC236}">
                  <a16:creationId xmlns:a16="http://schemas.microsoft.com/office/drawing/2014/main" id="{9562FBAD-B33B-0A2D-5BD3-588197316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4" name="she">
            <a:extLst>
              <a:ext uri="{FF2B5EF4-FFF2-40B4-BE49-F238E27FC236}">
                <a16:creationId xmlns:a16="http://schemas.microsoft.com/office/drawing/2014/main" id="{C4FD0351-0630-2AB0-3FF9-CCCB6E75F2C3}"/>
              </a:ext>
            </a:extLst>
          </p:cNvPr>
          <p:cNvGrpSpPr/>
          <p:nvPr/>
        </p:nvGrpSpPr>
        <p:grpSpPr>
          <a:xfrm>
            <a:off x="481388" y="1811582"/>
            <a:ext cx="682652" cy="931419"/>
            <a:chOff x="5426013" y="1743489"/>
            <a:chExt cx="1067967" cy="1457146"/>
          </a:xfrm>
        </p:grpSpPr>
        <p:sp>
          <p:nvSpPr>
            <p:cNvPr id="12" name="she">
              <a:extLst>
                <a:ext uri="{FF2B5EF4-FFF2-40B4-BE49-F238E27FC236}">
                  <a16:creationId xmlns:a16="http://schemas.microsoft.com/office/drawing/2014/main" id="{59A28360-8461-9DF3-0746-9ECD049EB456}"/>
                </a:ext>
              </a:extLst>
            </p:cNvPr>
            <p:cNvSpPr/>
            <p:nvPr/>
          </p:nvSpPr>
          <p:spPr>
            <a:xfrm rot="21325638">
              <a:off x="5426013" y="2592327"/>
              <a:ext cx="1067967"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she</a:t>
              </a:r>
              <a:endParaRPr lang="en-AU" sz="1600" dirty="0"/>
            </a:p>
          </p:txBody>
        </p:sp>
        <p:pic>
          <p:nvPicPr>
            <p:cNvPr id="6" name="Bee">
              <a:extLst>
                <a:ext uri="{FF2B5EF4-FFF2-40B4-BE49-F238E27FC236}">
                  <a16:creationId xmlns:a16="http://schemas.microsoft.com/office/drawing/2014/main" id="{0FAC814A-A234-BEA3-0715-85A4647A4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pic>
        <p:nvPicPr>
          <p:cNvPr id="37" name="Half Hive">
            <a:extLst>
              <a:ext uri="{FF2B5EF4-FFF2-40B4-BE49-F238E27FC236}">
                <a16:creationId xmlns:a16="http://schemas.microsoft.com/office/drawing/2014/main" id="{BA5237EC-85B8-5B08-84FD-FCDF803A5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 y="100668"/>
            <a:ext cx="3923206" cy="4259608"/>
          </a:xfrm>
          <a:prstGeom prst="rect">
            <a:avLst/>
          </a:prstGeom>
        </p:spPr>
      </p:pic>
    </p:spTree>
    <p:extLst>
      <p:ext uri="{BB962C8B-B14F-4D97-AF65-F5344CB8AC3E}">
        <p14:creationId xmlns:p14="http://schemas.microsoft.com/office/powerpoint/2010/main" val="24835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1111E-6 L -3.33333E-6 0.00023 C 0.00955 -0.00139 0.01927 -0.00324 0.029 -0.0037 C 0.03438 -0.00417 0.12865 -0.00625 0.12969 -0.00625 C 0.14514 -0.00579 0.16059 -0.00324 0.1757 -0.00509 C 0.2283 -0.01111 0.27674 -0.03333 0.32518 -0.0625 C 0.33664 -0.06945 0.34844 -0.0757 0.35955 -0.08333 C 0.38976 -0.10347 0.41806 -0.12801 0.44896 -0.1456 C 0.4625 -0.15347 0.47535 -0.16412 0.48959 -0.16898 C 0.51164 -0.17639 0.55938 -0.17708 0.58316 -0.1787 C 0.66007 -0.18449 0.58646 -0.18148 0.67448 -0.18357 C 0.71077 -0.1875 0.72101 -0.18935 0.75573 -0.19097 C 0.76077 -0.1912 0.7658 -0.19097 0.77084 -0.19097 L 0.77084 -0.19074 " pathEditMode="relative" rAng="0" ptsTypes="AAAAAAAAAAAAAA">
                                      <p:cBhvr>
                                        <p:cTn id="6" dur="5000" fill="hold"/>
                                        <p:tgtEl>
                                          <p:spTgt spid="14"/>
                                        </p:tgtEl>
                                        <p:attrNameLst>
                                          <p:attrName>ppt_x</p:attrName>
                                          <p:attrName>ppt_y</p:attrName>
                                        </p:attrNameLst>
                                      </p:cBhvr>
                                      <p:rCtr x="38542" y="-95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2.22222E-6 L 3.88889E-6 0.00023 C 0.02222 -0.00301 0.04479 -0.00417 0.06718 -0.00857 C 0.17361 -0.03033 0.05711 -0.02014 0.15677 -0.0257 C 0.25902 -0.01713 0.30243 -0.00672 0.41389 -0.03565 C 0.43211 -0.04028 0.44704 -0.06019 0.46406 -0.07107 C 0.48784 -0.08634 0.51319 -0.1 0.53871 -0.10764 C 0.54965 -0.11111 0.56059 -0.11297 0.57152 -0.11505 C 0.58732 -0.11783 0.60347 -0.11875 0.61927 -0.12246 L 0.63593 -0.12593 " pathEditMode="relative" rAng="0" ptsTypes="AAAAAAAAAA">
                                      <p:cBhvr>
                                        <p:cTn id="10" dur="5000" fill="hold"/>
                                        <p:tgtEl>
                                          <p:spTgt spid="19"/>
                                        </p:tgtEl>
                                        <p:attrNameLst>
                                          <p:attrName>ppt_x</p:attrName>
                                          <p:attrName>ppt_y</p:attrName>
                                        </p:attrNameLst>
                                      </p:cBhvr>
                                      <p:rCtr x="31788" y="-629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92 -0.00556 L 0.0092 -0.00556 C 0.06649 -0.01991 0.08403 -0.02709 0.15503 -0.02408 C 0.17847 -0.02292 0.20156 -0.01459 0.22465 -0.00926 C 0.30052 0.0081 0.37483 0.02916 0.45139 0.03958 C 0.46788 0.04189 0.48437 0.04027 0.50087 0.04074 C 0.50885 0.03912 0.51771 0.04097 0.52483 0.03588 C 0.53576 0.02801 0.5533 0.00301 0.5533 0.00301 " pathEditMode="relative" ptsTypes="AAAAAAAA">
                                      <p:cBhvr>
                                        <p:cTn id="14" dur="50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5E-6 3.7037E-6 L -2.5E-6 0.00023 C 0.05643 -0.00417 0.0592 -0.00533 0.1375 3.7037E-6 C 0.16268 0.00162 0.18768 0.00648 0.21285 0.00972 C 0.28386 0.0324 0.33091 0.05162 0.4092 0.05162 C 0.46094 0.05162 0.51233 0.03912 0.56424 0.0331 C 0.69462 -0.01343 0.63629 -0.00625 0.73768 -0.00625 " pathEditMode="relative" rAng="0" ptsTypes="AAAAAAA">
                                      <p:cBhvr>
                                        <p:cTn id="18" dur="5000" fill="hold"/>
                                        <p:tgtEl>
                                          <p:spTgt spid="25"/>
                                        </p:tgtEl>
                                        <p:attrNameLst>
                                          <p:attrName>ppt_x</p:attrName>
                                          <p:attrName>ppt_y</p:attrName>
                                        </p:attrNameLst>
                                      </p:cBhvr>
                                      <p:rCtr x="36875" y="224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261 -0.02153 L -0.00261 -0.02153 L 0.01562 -0.02408 C 0.01805 -0.02454 0.02049 -0.02524 0.02292 -0.02524 L 0.10642 -0.02662 C 0.10868 -0.02686 0.11076 -0.02709 0.11285 -0.02778 C 0.125 -0.03149 0.11962 -0.03125 0.13212 -0.03635 C 0.13698 -0.0382 0.14201 -0.03959 0.14687 -0.04121 C 0.1493 -0.04213 0.15174 -0.04329 0.15417 -0.04375 C 0.16424 -0.04537 0.15903 -0.04445 0.16979 -0.04607 C 0.1809 -0.05093 0.1691 -0.0463 0.18351 -0.04977 C 0.20712 -0.05533 0.17483 -0.04954 0.19826 -0.05348 C 0.20035 -0.05417 0.20243 -0.05533 0.20469 -0.05579 C 0.2217 -0.06042 0.20226 -0.05348 0.21927 -0.05949 C 0.22361 -0.06112 0.22795 -0.06227 0.23212 -0.06436 C 0.23854 -0.0676 0.24028 -0.06899 0.24687 -0.07061 C 0.2493 -0.0713 0.25174 -0.0713 0.25417 -0.07176 L 0.26059 -0.07292 C 0.26719 -0.07269 0.30955 -0.07246 0.32674 -0.06806 C 0.3408 -0.06459 0.35399 -0.05996 0.36701 -0.05232 C 0.3717 -0.04954 0.37621 -0.04561 0.38073 -0.04237 C 0.38715 -0.0382 0.39375 -0.03473 0.4 -0.0301 C 0.40364 -0.02778 0.4066 -0.02431 0.41007 -0.02153 C 0.42812 -0.00857 0.42743 -0.01204 0.44323 0.00277 C 0.44583 0.00532 0.44792 0.00856 0.45052 0.01134 C 0.45469 0.01597 0.45937 0.0199 0.46337 0.02476 C 0.46736 0.02986 0.47031 0.03611 0.4743 0.04074 C 0.48472 0.05254 0.49653 0.06157 0.50642 0.07384 C 0.5184 0.08842 0.52951 0.10463 0.54219 0.11782 C 0.55052 0.12638 0.56007 0.1331 0.56701 0.14351 C 0.58316 0.16736 0.56649 0.14444 0.58906 0.16921 C 0.59167 0.17222 0.59392 0.17592 0.59635 0.17916 C 0.60226 0.18657 0.60885 0.19444 0.61649 0.19861 C 0.63767 0.20995 0.67257 0.22777 0.69826 0.23287 C 0.70486 0.23426 0.71163 0.23379 0.7184 0.23426 C 0.73038 0.2324 0.74253 0.23263 0.75417 0.22916 C 0.75712 0.22847 0.75903 0.22407 0.76146 0.22199 C 0.76354 0.22013 0.76562 0.21828 0.76788 0.21689 C 0.77101 0.21551 0.77483 0.21574 0.77812 0.21574 " pathEditMode="relative" ptsTypes="AAAAAAAAAAAAAAAAAAAAAAAAAAAAAAAAAAAAAAA">
                                      <p:cBhvr>
                                        <p:cTn id="22" dur="5000" fill="hold"/>
                                        <p:tgtEl>
                                          <p:spTgt spid="2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833 -0.06667 L 0.00833 -0.06644 C 0.53819 0.15532 0.33785 0.12963 0.58333 0.15347 L 0.59531 0.14236 " pathEditMode="relative" rAng="0" ptsTypes="AAAA">
                                      <p:cBhvr>
                                        <p:cTn id="26" dur="5000" fill="hold"/>
                                        <p:tgtEl>
                                          <p:spTgt spid="2"/>
                                        </p:tgtEl>
                                        <p:attrNameLst>
                                          <p:attrName>ppt_x</p:attrName>
                                          <p:attrName>ppt_y</p:attrName>
                                        </p:attrNameLst>
                                      </p:cBhvr>
                                      <p:rCtr x="29358" y="1099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371 -0.03311 L 0.01371 -0.03287 C 0.18368 0.00972 0.24687 -0.00186 0.38611 0.12453 C 0.41649 0.15208 0.43871 0.19305 0.46215 0.23078 C 0.47986 0.25926 0.49236 0.29305 0.50903 0.32268 C 0.51007 0.32453 0.51458 0.32384 0.51458 0.32407 " pathEditMode="relative" rAng="0" ptsTypes="AAAAAA">
                                      <p:cBhvr>
                                        <p:cTn id="30" dur="5000" fill="hold"/>
                                        <p:tgtEl>
                                          <p:spTgt spid="5"/>
                                        </p:tgtEl>
                                        <p:attrNameLst>
                                          <p:attrName>ppt_x</p:attrName>
                                          <p:attrName>ppt_y</p:attrName>
                                        </p:attrNameLst>
                                      </p:cBhvr>
                                      <p:rCtr x="25035" y="1784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3264 -0.00996 L 0.03264 -0.00973 C 0.05278 -0.01227 0.07292 -0.0176 0.09305 -0.01713 C 0.15989 -0.01574 0.22448 -0.00278 0.29028 0.00856 C 0.34653 0.0449 0.37864 0.04606 0.39305 0.14537 C 0.39757 0.17638 0.38455 0.2074 0.38021 0.23842 C 0.37812 0.27476 0.37413 0.31088 0.37378 0.34722 C 0.37378 0.35648 0.37934 0.3743 0.37934 0.37453 " pathEditMode="relative" rAng="0" ptsTypes="AAAAAAAA">
                                      <p:cBhvr>
                                        <p:cTn id="34" dur="5000" fill="hold"/>
                                        <p:tgtEl>
                                          <p:spTgt spid="11"/>
                                        </p:tgtEl>
                                        <p:attrNameLst>
                                          <p:attrName>ppt_x</p:attrName>
                                          <p:attrName>ppt_y</p:attrName>
                                        </p:attrNameLst>
                                      </p:cBhvr>
                                      <p:rCtr x="18056" y="18843"/>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11111E-6 -0.03727 L 1.11111E-6 -0.03704 C 0.13594 -0.02709 0.15677 -0.0301 0.35573 0.07847 C 0.42031 0.11412 0.47448 0.18009 0.53368 0.23055 C 0.56285 0.28125 0.59271 0.33078 0.62083 0.3824 C 0.63507 0.40833 0.64618 0.43773 0.66128 0.46273 C 0.66406 0.46759 0.67326 0.46944 0.67326 0.46967 " pathEditMode="relative" rAng="0" ptsTypes="AAAAAAA">
                                      <p:cBhvr>
                                        <p:cTn id="38" dur="5000" fill="hold"/>
                                        <p:tgtEl>
                                          <p:spTgt spid="31"/>
                                        </p:tgtEl>
                                        <p:attrNameLst>
                                          <p:attrName>ppt_x</p:attrName>
                                          <p:attrName>ppt_y</p:attrName>
                                        </p:attrNameLst>
                                      </p:cBhvr>
                                      <p:rCtr x="33663"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22</Words>
  <Application>Microsoft Office PowerPoint</Application>
  <PresentationFormat>On-screen Show (4:3)</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Twinkl</vt:lpstr>
      <vt:lpstr>Arial</vt:lpstr>
      <vt:lpstr>Roboto</vt:lpstr>
      <vt:lpstr>Calibri</vt:lpstr>
      <vt:lpstr>Slide Layouts</vt:lpstr>
      <vt:lpstr>Disclaimers/Guidance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Twinkl-A5</dc:creator>
  <cp:lastModifiedBy>Admin</cp:lastModifiedBy>
  <cp:revision>11</cp:revision>
  <dcterms:created xsi:type="dcterms:W3CDTF">2023-11-14T00:32:28Z</dcterms:created>
  <dcterms:modified xsi:type="dcterms:W3CDTF">2024-05-19T18:06:29Z</dcterms:modified>
</cp:coreProperties>
</file>