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8" r:id="rId4"/>
    <p:sldId id="269" r:id="rId5"/>
    <p:sldId id="270" r:id="rId6"/>
    <p:sldId id="267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15"/>
    <a:srgbClr val="4DB1E3"/>
    <a:srgbClr val="ACDDFC"/>
    <a:srgbClr val="DE1E5A"/>
    <a:srgbClr val="18A0DB"/>
    <a:srgbClr val="BC0105"/>
    <a:srgbClr val="80C1EB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6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slide" Target="slide3.xm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609990"/>
            <a:ext cx="7309837" cy="536986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920114" y="842919"/>
            <a:ext cx="1567642" cy="1661244"/>
            <a:chOff x="618838" y="836224"/>
            <a:chExt cx="1701291" cy="1802874"/>
          </a:xfrm>
        </p:grpSpPr>
        <p:pic>
          <p:nvPicPr>
            <p:cNvPr id="13" name="Jump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8838" y="1008125"/>
              <a:ext cx="1701291" cy="1630973"/>
            </a:xfrm>
            <a:prstGeom prst="rect">
              <a:avLst/>
            </a:prstGeom>
          </p:spPr>
        </p:pic>
        <p:pic>
          <p:nvPicPr>
            <p:cNvPr id="14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230" y="836224"/>
              <a:ext cx="66320" cy="381629"/>
            </a:xfrm>
            <a:prstGeom prst="rect">
              <a:avLst/>
            </a:prstGeom>
          </p:spPr>
        </p:pic>
        <p:pic>
          <p:nvPicPr>
            <p:cNvPr id="16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521" y="836224"/>
              <a:ext cx="66320" cy="381629"/>
            </a:xfrm>
            <a:prstGeom prst="rect">
              <a:avLst/>
            </a:prstGeom>
          </p:spPr>
        </p:pic>
      </p:grpSp>
      <p:sp>
        <p:nvSpPr>
          <p:cNvPr id="4" name="Rectangle: Rounded Corners 3"/>
          <p:cNvSpPr/>
          <p:nvPr/>
        </p:nvSpPr>
        <p:spPr>
          <a:xfrm>
            <a:off x="3078184" y="5208438"/>
            <a:ext cx="4649637" cy="538557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the basket to reveal a word.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73089" y="898656"/>
            <a:ext cx="1102675" cy="1627904"/>
            <a:chOff x="2344963" y="937022"/>
            <a:chExt cx="1196684" cy="1766692"/>
          </a:xfrm>
        </p:grpSpPr>
        <p:pic>
          <p:nvPicPr>
            <p:cNvPr id="9" name="Left Soc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612">
              <a:off x="2344963" y="1229857"/>
              <a:ext cx="1196684" cy="1473857"/>
            </a:xfrm>
            <a:prstGeom prst="rect">
              <a:avLst/>
            </a:prstGeom>
          </p:spPr>
        </p:pic>
        <p:pic>
          <p:nvPicPr>
            <p:cNvPr id="17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250" y="937022"/>
              <a:ext cx="66320" cy="38162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846137" y="966293"/>
            <a:ext cx="2308607" cy="1877241"/>
            <a:chOff x="2899324" y="1027038"/>
            <a:chExt cx="2505427" cy="2037285"/>
          </a:xfrm>
        </p:grpSpPr>
        <p:pic>
          <p:nvPicPr>
            <p:cNvPr id="6" name="Coa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99324" y="1144717"/>
              <a:ext cx="2505427" cy="1919606"/>
            </a:xfrm>
            <a:prstGeom prst="rect">
              <a:avLst/>
            </a:prstGeom>
          </p:spPr>
        </p:pic>
        <p:pic>
          <p:nvPicPr>
            <p:cNvPr id="18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797" y="1027038"/>
              <a:ext cx="66320" cy="381629"/>
            </a:xfrm>
            <a:prstGeom prst="rect">
              <a:avLst/>
            </a:prstGeom>
          </p:spPr>
        </p:pic>
        <p:pic>
          <p:nvPicPr>
            <p:cNvPr id="19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820" y="1027038"/>
              <a:ext cx="66320" cy="38162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5544943" y="885997"/>
            <a:ext cx="1483172" cy="2581587"/>
            <a:chOff x="5784746" y="937021"/>
            <a:chExt cx="1609619" cy="2801680"/>
          </a:xfrm>
        </p:grpSpPr>
        <p:pic>
          <p:nvPicPr>
            <p:cNvPr id="12" name="Scar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84746" y="1181212"/>
              <a:ext cx="1609619" cy="2557489"/>
            </a:xfrm>
            <a:prstGeom prst="rect">
              <a:avLst/>
            </a:prstGeom>
          </p:spPr>
        </p:pic>
        <p:pic>
          <p:nvPicPr>
            <p:cNvPr id="22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902" y="937022"/>
              <a:ext cx="66320" cy="381629"/>
            </a:xfrm>
            <a:prstGeom prst="rect">
              <a:avLst/>
            </a:prstGeom>
          </p:spPr>
        </p:pic>
        <p:pic>
          <p:nvPicPr>
            <p:cNvPr id="23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7" y="937021"/>
              <a:ext cx="66320" cy="381629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6860967" y="906171"/>
            <a:ext cx="1122633" cy="1603737"/>
            <a:chOff x="7306033" y="929461"/>
            <a:chExt cx="1218343" cy="1740464"/>
          </a:xfrm>
        </p:grpSpPr>
        <p:pic>
          <p:nvPicPr>
            <p:cNvPr id="29" name="Right Sock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7197" flipH="1">
              <a:off x="7306033" y="1169393"/>
              <a:ext cx="1218343" cy="1500532"/>
            </a:xfrm>
            <a:prstGeom prst="rect">
              <a:avLst/>
            </a:prstGeom>
          </p:spPr>
        </p:pic>
        <p:pic>
          <p:nvPicPr>
            <p:cNvPr id="30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365" y="929461"/>
              <a:ext cx="66320" cy="381629"/>
            </a:xfrm>
            <a:prstGeom prst="rect">
              <a:avLst/>
            </a:prstGeom>
          </p:spPr>
        </p:pic>
      </p:grpSp>
      <p:pic>
        <p:nvPicPr>
          <p:cNvPr id="42" name="Bask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2" y="4951469"/>
            <a:ext cx="2265533" cy="116566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4208055" y="915158"/>
            <a:ext cx="1576325" cy="1056161"/>
            <a:chOff x="4481873" y="933195"/>
            <a:chExt cx="1710714" cy="1146204"/>
          </a:xfrm>
        </p:grpSpPr>
        <p:pic>
          <p:nvPicPr>
            <p:cNvPr id="11" name="Hat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1873" y="933195"/>
              <a:ext cx="1710714" cy="1146204"/>
            </a:xfrm>
            <a:prstGeom prst="rect">
              <a:avLst/>
            </a:prstGeom>
          </p:spPr>
        </p:pic>
        <p:pic>
          <p:nvPicPr>
            <p:cNvPr id="20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713" y="1038861"/>
              <a:ext cx="66320" cy="38162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053108" y="2788744"/>
            <a:ext cx="80653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into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08122" y="2788744"/>
            <a:ext cx="83304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go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50199" y="2788744"/>
            <a:ext cx="796122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to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67110" y="2788744"/>
            <a:ext cx="756631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the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62160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no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3952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I</a:t>
            </a:r>
          </a:p>
        </p:txBody>
      </p:sp>
      <p:sp>
        <p:nvSpPr>
          <p:cNvPr id="33" name="Rectangle: Rounded Corners 32">
            <a:hlinkClick r:id="rId11" action="ppaction://hlinksldjump"/>
          </p:cNvPr>
          <p:cNvSpPr/>
          <p:nvPr/>
        </p:nvSpPr>
        <p:spPr>
          <a:xfrm>
            <a:off x="7632931" y="229777"/>
            <a:ext cx="2587469" cy="370275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0" grpId="0" animBg="1"/>
      <p:bldP spid="41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609990"/>
            <a:ext cx="7309837" cy="536986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73749" y="842919"/>
            <a:ext cx="1809001" cy="2210603"/>
            <a:chOff x="459995" y="836224"/>
            <a:chExt cx="1963228" cy="2399069"/>
          </a:xfrm>
        </p:grpSpPr>
        <p:pic>
          <p:nvPicPr>
            <p:cNvPr id="13" name="Jump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995" y="1036599"/>
              <a:ext cx="1963228" cy="2198694"/>
            </a:xfrm>
            <a:prstGeom prst="rect">
              <a:avLst/>
            </a:prstGeom>
          </p:spPr>
        </p:pic>
        <p:pic>
          <p:nvPicPr>
            <p:cNvPr id="14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230" y="836224"/>
              <a:ext cx="66320" cy="381629"/>
            </a:xfrm>
            <a:prstGeom prst="rect">
              <a:avLst/>
            </a:prstGeom>
          </p:spPr>
        </p:pic>
        <p:pic>
          <p:nvPicPr>
            <p:cNvPr id="16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521" y="836224"/>
              <a:ext cx="66320" cy="381629"/>
            </a:xfrm>
            <a:prstGeom prst="rect">
              <a:avLst/>
            </a:prstGeom>
          </p:spPr>
        </p:pic>
      </p:grpSp>
      <p:sp>
        <p:nvSpPr>
          <p:cNvPr id="4" name="Rectangle: Rounded Corners 3"/>
          <p:cNvSpPr/>
          <p:nvPr/>
        </p:nvSpPr>
        <p:spPr>
          <a:xfrm>
            <a:off x="3078184" y="5208438"/>
            <a:ext cx="4649637" cy="538557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the basket to reveal a word.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41764" y="898656"/>
            <a:ext cx="1102675" cy="1627904"/>
            <a:chOff x="2344963" y="937022"/>
            <a:chExt cx="1196684" cy="1766692"/>
          </a:xfrm>
        </p:grpSpPr>
        <p:pic>
          <p:nvPicPr>
            <p:cNvPr id="9" name="Left Soc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612">
              <a:off x="2344963" y="1229857"/>
              <a:ext cx="1196684" cy="1473857"/>
            </a:xfrm>
            <a:prstGeom prst="rect">
              <a:avLst/>
            </a:prstGeom>
          </p:spPr>
        </p:pic>
        <p:pic>
          <p:nvPicPr>
            <p:cNvPr id="17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250" y="937022"/>
              <a:ext cx="66320" cy="38162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995429" y="966293"/>
            <a:ext cx="2347766" cy="3042433"/>
            <a:chOff x="2877185" y="1027038"/>
            <a:chExt cx="2547925" cy="3301816"/>
          </a:xfrm>
        </p:grpSpPr>
        <p:pic>
          <p:nvPicPr>
            <p:cNvPr id="6" name="Coa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7185" y="1027038"/>
              <a:ext cx="2547925" cy="3301816"/>
            </a:xfrm>
            <a:prstGeom prst="rect">
              <a:avLst/>
            </a:prstGeom>
          </p:spPr>
        </p:pic>
        <p:pic>
          <p:nvPicPr>
            <p:cNvPr id="18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797" y="1027038"/>
              <a:ext cx="66320" cy="381629"/>
            </a:xfrm>
            <a:prstGeom prst="rect">
              <a:avLst/>
            </a:prstGeom>
          </p:spPr>
        </p:pic>
        <p:pic>
          <p:nvPicPr>
            <p:cNvPr id="19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820" y="1027038"/>
              <a:ext cx="66320" cy="38162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204732" y="885997"/>
            <a:ext cx="1748190" cy="1015119"/>
            <a:chOff x="5623890" y="937021"/>
            <a:chExt cx="1897232" cy="1101662"/>
          </a:xfrm>
        </p:grpSpPr>
        <p:pic>
          <p:nvPicPr>
            <p:cNvPr id="12" name="Scar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3890" y="1156369"/>
              <a:ext cx="1897232" cy="882314"/>
            </a:xfrm>
            <a:prstGeom prst="rect">
              <a:avLst/>
            </a:prstGeom>
          </p:spPr>
        </p:pic>
        <p:pic>
          <p:nvPicPr>
            <p:cNvPr id="22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902" y="937022"/>
              <a:ext cx="66320" cy="381629"/>
            </a:xfrm>
            <a:prstGeom prst="rect">
              <a:avLst/>
            </a:prstGeom>
          </p:spPr>
        </p:pic>
        <p:pic>
          <p:nvPicPr>
            <p:cNvPr id="23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7" y="937021"/>
              <a:ext cx="66320" cy="381629"/>
            </a:xfrm>
            <a:prstGeom prst="rect">
              <a:avLst/>
            </a:prstGeom>
          </p:spPr>
        </p:pic>
      </p:grpSp>
      <p:pic>
        <p:nvPicPr>
          <p:cNvPr id="42" name="Bask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2" y="4951469"/>
            <a:ext cx="2265533" cy="11656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716134" y="2788744"/>
            <a:ext cx="83304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we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36802" y="2788744"/>
            <a:ext cx="756631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she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0835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me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3952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he</a:t>
            </a:r>
          </a:p>
        </p:txBody>
      </p:sp>
      <p:sp>
        <p:nvSpPr>
          <p:cNvPr id="24" name="Rectangle: Rounded Corners 23">
            <a:hlinkClick r:id="rId9" action="ppaction://hlinksldjump"/>
          </p:cNvPr>
          <p:cNvSpPr/>
          <p:nvPr/>
        </p:nvSpPr>
        <p:spPr>
          <a:xfrm>
            <a:off x="7632931" y="229777"/>
            <a:ext cx="2587469" cy="370275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Next</a:t>
            </a:r>
          </a:p>
        </p:txBody>
      </p:sp>
    </p:spTree>
    <p:extLst>
      <p:ext uri="{BB962C8B-B14F-4D97-AF65-F5344CB8AC3E}">
        <p14:creationId xmlns:p14="http://schemas.microsoft.com/office/powerpoint/2010/main" val="2413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609990"/>
            <a:ext cx="7309837" cy="536986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046396" y="842919"/>
            <a:ext cx="1380097" cy="3230399"/>
            <a:chOff x="755887" y="836224"/>
            <a:chExt cx="1497758" cy="3505808"/>
          </a:xfrm>
        </p:grpSpPr>
        <p:pic>
          <p:nvPicPr>
            <p:cNvPr id="13" name="Jump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5887" y="978694"/>
              <a:ext cx="1497758" cy="3363338"/>
            </a:xfrm>
            <a:prstGeom prst="rect">
              <a:avLst/>
            </a:prstGeom>
          </p:spPr>
        </p:pic>
        <p:pic>
          <p:nvPicPr>
            <p:cNvPr id="14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421" y="836224"/>
              <a:ext cx="66320" cy="381629"/>
            </a:xfrm>
            <a:prstGeom prst="rect">
              <a:avLst/>
            </a:prstGeom>
          </p:spPr>
        </p:pic>
        <p:pic>
          <p:nvPicPr>
            <p:cNvPr id="16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485" y="836224"/>
              <a:ext cx="66320" cy="381629"/>
            </a:xfrm>
            <a:prstGeom prst="rect">
              <a:avLst/>
            </a:prstGeom>
          </p:spPr>
        </p:pic>
      </p:grpSp>
      <p:sp>
        <p:nvSpPr>
          <p:cNvPr id="4" name="Rectangle: Rounded Corners 3"/>
          <p:cNvSpPr/>
          <p:nvPr/>
        </p:nvSpPr>
        <p:spPr>
          <a:xfrm>
            <a:off x="3078184" y="5208438"/>
            <a:ext cx="4649637" cy="538557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the basket to reveal a word.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766335" y="898656"/>
            <a:ext cx="1102675" cy="1009064"/>
            <a:chOff x="2263103" y="937022"/>
            <a:chExt cx="1196684" cy="1095092"/>
          </a:xfrm>
        </p:grpSpPr>
        <p:pic>
          <p:nvPicPr>
            <p:cNvPr id="9" name="Left Soc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320612">
              <a:off x="2263103" y="1170023"/>
              <a:ext cx="1196684" cy="862091"/>
            </a:xfrm>
            <a:prstGeom prst="rect">
              <a:avLst/>
            </a:prstGeom>
          </p:spPr>
        </p:pic>
        <p:pic>
          <p:nvPicPr>
            <p:cNvPr id="17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250" y="937022"/>
              <a:ext cx="66320" cy="38162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189062" y="885997"/>
            <a:ext cx="1785123" cy="2525846"/>
            <a:chOff x="5606883" y="937021"/>
            <a:chExt cx="1937313" cy="2741187"/>
          </a:xfrm>
        </p:grpSpPr>
        <p:pic>
          <p:nvPicPr>
            <p:cNvPr id="12" name="Scar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06883" y="1081084"/>
              <a:ext cx="1937313" cy="2597124"/>
            </a:xfrm>
            <a:prstGeom prst="rect">
              <a:avLst/>
            </a:prstGeom>
          </p:spPr>
        </p:pic>
        <p:pic>
          <p:nvPicPr>
            <p:cNvPr id="22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902" y="937022"/>
              <a:ext cx="66320" cy="381629"/>
            </a:xfrm>
            <a:prstGeom prst="rect">
              <a:avLst/>
            </a:prstGeom>
          </p:spPr>
        </p:pic>
        <p:pic>
          <p:nvPicPr>
            <p:cNvPr id="23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7" y="937021"/>
              <a:ext cx="66320" cy="381629"/>
            </a:xfrm>
            <a:prstGeom prst="rect">
              <a:avLst/>
            </a:prstGeom>
          </p:spPr>
        </p:pic>
      </p:grpSp>
      <p:pic>
        <p:nvPicPr>
          <p:cNvPr id="42" name="Bask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2" y="4951469"/>
            <a:ext cx="2265533" cy="11656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716134" y="2788744"/>
            <a:ext cx="83304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are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0835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her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3952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be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252285" y="974197"/>
            <a:ext cx="1785123" cy="2278247"/>
            <a:chOff x="3874628" y="1017701"/>
            <a:chExt cx="2125418" cy="271254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628" y="1206111"/>
              <a:ext cx="2125418" cy="252413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92" y="1017701"/>
              <a:ext cx="66320" cy="3816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415" y="1017701"/>
              <a:ext cx="66320" cy="38162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736802" y="2788744"/>
            <a:ext cx="818609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you</a:t>
            </a:r>
          </a:p>
        </p:txBody>
      </p:sp>
      <p:sp>
        <p:nvSpPr>
          <p:cNvPr id="28" name="Rectangle: Rounded Corners 27">
            <a:hlinkClick r:id="rId9" action="ppaction://hlinksldjump"/>
          </p:cNvPr>
          <p:cNvSpPr/>
          <p:nvPr/>
        </p:nvSpPr>
        <p:spPr>
          <a:xfrm>
            <a:off x="7641558" y="151516"/>
            <a:ext cx="2587469" cy="370275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Next</a:t>
            </a:r>
          </a:p>
        </p:txBody>
      </p:sp>
    </p:spTree>
    <p:extLst>
      <p:ext uri="{BB962C8B-B14F-4D97-AF65-F5344CB8AC3E}">
        <p14:creationId xmlns:p14="http://schemas.microsoft.com/office/powerpoint/2010/main" val="8433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8" grpId="0" animBg="1"/>
      <p:bldP spid="4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5" y="609990"/>
            <a:ext cx="7309837" cy="536986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3078184" y="5208438"/>
            <a:ext cx="4649637" cy="538557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the basket to reveal a word.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983401" y="733590"/>
            <a:ext cx="2132968" cy="3647236"/>
            <a:chOff x="5432500" y="981999"/>
            <a:chExt cx="2132968" cy="364723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2500" y="1240211"/>
              <a:ext cx="2132968" cy="338902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137" y="981999"/>
              <a:ext cx="66320" cy="38162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661" y="994534"/>
              <a:ext cx="66320" cy="38162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4381764" y="911082"/>
            <a:ext cx="1499317" cy="1443121"/>
            <a:chOff x="5769320" y="937021"/>
            <a:chExt cx="1627141" cy="1566153"/>
          </a:xfrm>
        </p:grpSpPr>
        <p:pic>
          <p:nvPicPr>
            <p:cNvPr id="12" name="Scar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9320" y="1101945"/>
              <a:ext cx="1627141" cy="1401229"/>
            </a:xfrm>
            <a:prstGeom prst="rect">
              <a:avLst/>
            </a:prstGeom>
          </p:spPr>
        </p:pic>
        <p:pic>
          <p:nvPicPr>
            <p:cNvPr id="22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902" y="937022"/>
              <a:ext cx="66320" cy="381629"/>
            </a:xfrm>
            <a:prstGeom prst="rect">
              <a:avLst/>
            </a:prstGeom>
          </p:spPr>
        </p:pic>
        <p:pic>
          <p:nvPicPr>
            <p:cNvPr id="23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37" y="937021"/>
              <a:ext cx="66320" cy="381629"/>
            </a:xfrm>
            <a:prstGeom prst="rect">
              <a:avLst/>
            </a:prstGeom>
          </p:spPr>
        </p:pic>
      </p:grpSp>
      <p:pic>
        <p:nvPicPr>
          <p:cNvPr id="42" name="Bask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12" y="4951469"/>
            <a:ext cx="2265533" cy="11656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716134" y="2788744"/>
            <a:ext cx="83304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my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03952" y="2788744"/>
            <a:ext cx="979611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was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59151" y="911082"/>
            <a:ext cx="2042226" cy="2109781"/>
            <a:chOff x="3663823" y="1017701"/>
            <a:chExt cx="2431532" cy="251196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63823" y="1198638"/>
              <a:ext cx="2431532" cy="233102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92" y="1017701"/>
              <a:ext cx="66320" cy="3816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415" y="1017701"/>
              <a:ext cx="66320" cy="38162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736802" y="2788744"/>
            <a:ext cx="1143121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they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54063" y="815978"/>
            <a:ext cx="1725999" cy="989440"/>
            <a:chOff x="4464669" y="1038861"/>
            <a:chExt cx="1873150" cy="1073795"/>
          </a:xfrm>
        </p:grpSpPr>
        <p:pic>
          <p:nvPicPr>
            <p:cNvPr id="29" name="Hat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64669" y="1241543"/>
              <a:ext cx="1873150" cy="871113"/>
            </a:xfrm>
            <a:prstGeom prst="rect">
              <a:avLst/>
            </a:prstGeom>
          </p:spPr>
        </p:pic>
        <p:pic>
          <p:nvPicPr>
            <p:cNvPr id="30" name="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713" y="1038861"/>
              <a:ext cx="66320" cy="381629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2930835" y="2788744"/>
            <a:ext cx="773677" cy="542032"/>
          </a:xfrm>
          <a:prstGeom prst="roundRect">
            <a:avLst>
              <a:gd name="adj" fmla="val 26444"/>
            </a:avLst>
          </a:prstGeom>
          <a:solidFill>
            <a:schemeClr val="bg1"/>
          </a:solidFill>
          <a:ln w="38100">
            <a:solidFill>
              <a:srgbClr val="F0821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all</a:t>
            </a:r>
          </a:p>
        </p:txBody>
      </p:sp>
      <p:sp>
        <p:nvSpPr>
          <p:cNvPr id="35" name="Rectangle: Rounded Corners 34">
            <a:hlinkClick r:id="rId9" action="ppaction://hlinksldjump"/>
          </p:cNvPr>
          <p:cNvSpPr/>
          <p:nvPr/>
        </p:nvSpPr>
        <p:spPr>
          <a:xfrm>
            <a:off x="7641558" y="151516"/>
            <a:ext cx="2587469" cy="370275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Finish</a:t>
            </a:r>
          </a:p>
        </p:txBody>
      </p:sp>
    </p:spTree>
    <p:extLst>
      <p:ext uri="{BB962C8B-B14F-4D97-AF65-F5344CB8AC3E}">
        <p14:creationId xmlns:p14="http://schemas.microsoft.com/office/powerpoint/2010/main" val="11350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9" grpId="0" animBg="1"/>
      <p:bldP spid="41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58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Admin</cp:lastModifiedBy>
  <cp:revision>26</cp:revision>
  <dcterms:created xsi:type="dcterms:W3CDTF">2018-11-01T10:15:48Z</dcterms:created>
  <dcterms:modified xsi:type="dcterms:W3CDTF">2024-04-07T13:55:55Z</dcterms:modified>
</cp:coreProperties>
</file>