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67" r:id="rId29"/>
  </p:sldIdLst>
  <p:sldSz cx="9144000" cy="6858000" type="screen4x3"/>
  <p:notesSz cx="6858000" cy="9144000"/>
  <p:embeddedFontLst>
    <p:embeddedFont>
      <p:font typeface="Twinkl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winkl SemiBold" panose="02000000000000000000" charset="0"/>
      <p:regular r:id="rId38"/>
      <p:bold r:id="rId39"/>
    </p:embeddedFont>
    <p:embeddedFont>
      <p:font typeface="Twinkl ExtraBold" panose="02000000000000000000" charset="0"/>
      <p:bold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5" autoAdjust="0"/>
    <p:restoredTop sz="94660"/>
  </p:normalViewPr>
  <p:slideViewPr>
    <p:cSldViewPr snapToGrid="0">
      <p:cViewPr varScale="1">
        <p:scale>
          <a:sx n="52" d="100"/>
          <a:sy n="52" d="100"/>
        </p:scale>
        <p:origin x="432" y="60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78EA1-511F-4A45-AC3C-8E5FE224A81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5033D-FAEF-4398-A164-7A6951399D06}">
      <dgm:prSet/>
      <dgm:spPr>
        <a:ln w="28575">
          <a:solidFill>
            <a:srgbClr val="FDAF18"/>
          </a:solidFill>
        </a:ln>
      </dgm:spPr>
      <dgm:t>
        <a:bodyPr/>
        <a:lstStyle/>
        <a:p>
          <a:r>
            <a:rPr lang="en-GB" dirty="0"/>
            <a:t>Will the Wizard has one final challenge...</a:t>
          </a:r>
        </a:p>
      </dgm:t>
    </dgm:pt>
    <dgm:pt modelId="{C5D05B4F-A1B7-4177-9E41-B61E5BC87B0F}" type="parTrans" cxnId="{A9A5FCF7-771D-4292-8D38-5BE089D9B005}">
      <dgm:prSet/>
      <dgm:spPr/>
      <dgm:t>
        <a:bodyPr/>
        <a:lstStyle/>
        <a:p>
          <a:endParaRPr lang="en-US"/>
        </a:p>
      </dgm:t>
    </dgm:pt>
    <dgm:pt modelId="{9C8CEE3A-D310-45C2-A753-5D4BAE74593B}" type="sibTrans" cxnId="{A9A5FCF7-771D-4292-8D38-5BE089D9B005}">
      <dgm:prSet/>
      <dgm:spPr/>
      <dgm:t>
        <a:bodyPr/>
        <a:lstStyle/>
        <a:p>
          <a:endParaRPr lang="en-US"/>
        </a:p>
      </dgm:t>
    </dgm:pt>
    <dgm:pt modelId="{CBF3E6A2-F1D8-4537-8769-2404E3C60DF6}">
      <dgm:prSet/>
      <dgm:spPr>
        <a:ln w="28575">
          <a:solidFill>
            <a:srgbClr val="FDAF18"/>
          </a:solidFill>
        </a:ln>
      </dgm:spPr>
      <dgm:t>
        <a:bodyPr/>
        <a:lstStyle/>
        <a:p>
          <a:r>
            <a:rPr lang="en-GB" dirty="0"/>
            <a:t>He tried filling his potion bottle by pouring in four test tubes, but this wasn’t enough to fill it.</a:t>
          </a:r>
        </a:p>
      </dgm:t>
    </dgm:pt>
    <dgm:pt modelId="{5979F585-94FD-45A9-8C66-B05883DF69BE}" type="parTrans" cxnId="{BDD7E207-BCFB-4978-8181-2B9C9FC6FF09}">
      <dgm:prSet/>
      <dgm:spPr/>
      <dgm:t>
        <a:bodyPr/>
        <a:lstStyle/>
        <a:p>
          <a:endParaRPr lang="en-US"/>
        </a:p>
      </dgm:t>
    </dgm:pt>
    <dgm:pt modelId="{71647420-8063-4337-9850-286A1820F94A}" type="sibTrans" cxnId="{BDD7E207-BCFB-4978-8181-2B9C9FC6FF09}">
      <dgm:prSet/>
      <dgm:spPr/>
      <dgm:t>
        <a:bodyPr/>
        <a:lstStyle/>
        <a:p>
          <a:endParaRPr lang="en-US"/>
        </a:p>
      </dgm:t>
    </dgm:pt>
    <dgm:pt modelId="{0742D6E4-D5CE-4EF8-9D4E-D83B56506462}">
      <dgm:prSet/>
      <dgm:spPr>
        <a:ln w="28575">
          <a:solidFill>
            <a:srgbClr val="FDAF18"/>
          </a:solidFill>
        </a:ln>
      </dgm:spPr>
      <dgm:t>
        <a:bodyPr/>
        <a:lstStyle/>
        <a:p>
          <a:r>
            <a:rPr lang="en-GB" dirty="0"/>
            <a:t>The next day, he started again and tried pouring in six, but it overflowed!</a:t>
          </a:r>
        </a:p>
      </dgm:t>
    </dgm:pt>
    <dgm:pt modelId="{9C7C66DA-BBCA-49DD-83CF-4E082D8C3769}" type="parTrans" cxnId="{FD4773AF-3E1E-42E6-8539-91FE7FE10F37}">
      <dgm:prSet/>
      <dgm:spPr/>
      <dgm:t>
        <a:bodyPr/>
        <a:lstStyle/>
        <a:p>
          <a:endParaRPr lang="en-US"/>
        </a:p>
      </dgm:t>
    </dgm:pt>
    <dgm:pt modelId="{8A972D8F-261C-47C2-BD1A-04DDE8F76F2C}" type="sibTrans" cxnId="{FD4773AF-3E1E-42E6-8539-91FE7FE10F37}">
      <dgm:prSet/>
      <dgm:spPr/>
      <dgm:t>
        <a:bodyPr/>
        <a:lstStyle/>
        <a:p>
          <a:endParaRPr lang="en-US"/>
        </a:p>
      </dgm:t>
    </dgm:pt>
    <dgm:pt modelId="{05531B38-5966-445D-97B4-C60DA4341287}">
      <dgm:prSet/>
      <dgm:spPr>
        <a:ln w="28575">
          <a:solidFill>
            <a:srgbClr val="FDAF18"/>
          </a:solidFill>
        </a:ln>
      </dgm:spPr>
      <dgm:t>
        <a:bodyPr/>
        <a:lstStyle/>
        <a:p>
          <a:r>
            <a:rPr lang="en-GB" b="0" i="0" dirty="0"/>
            <a:t>How </a:t>
          </a:r>
          <a:r>
            <a:rPr lang="en-GB" b="0" i="0"/>
            <a:t>many test </a:t>
          </a:r>
          <a:r>
            <a:rPr lang="en-GB" b="0" i="0" dirty="0"/>
            <a:t>tubes should he use to fill up his potion bottle?</a:t>
          </a:r>
          <a:endParaRPr lang="en-GB" dirty="0"/>
        </a:p>
      </dgm:t>
    </dgm:pt>
    <dgm:pt modelId="{8A8F9717-1359-4348-A036-C8D94DC7798D}" type="parTrans" cxnId="{C35023F5-70B9-4020-9C0E-86659B7EB1E0}">
      <dgm:prSet/>
      <dgm:spPr/>
      <dgm:t>
        <a:bodyPr/>
        <a:lstStyle/>
        <a:p>
          <a:endParaRPr lang="en-US"/>
        </a:p>
      </dgm:t>
    </dgm:pt>
    <dgm:pt modelId="{7952C400-6156-44AA-AC4D-00AD037ADB6A}" type="sibTrans" cxnId="{C35023F5-70B9-4020-9C0E-86659B7EB1E0}">
      <dgm:prSet/>
      <dgm:spPr/>
      <dgm:t>
        <a:bodyPr/>
        <a:lstStyle/>
        <a:p>
          <a:endParaRPr lang="en-US"/>
        </a:p>
      </dgm:t>
    </dgm:pt>
    <dgm:pt modelId="{CF35DC65-D0B2-4986-B516-1B1AF2365598}" type="pres">
      <dgm:prSet presAssocID="{82178EA1-511F-4A45-AC3C-8E5FE224A81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79CF3D4-FF0F-44CF-89B9-AE7D123350B3}" type="pres">
      <dgm:prSet presAssocID="{82178EA1-511F-4A45-AC3C-8E5FE224A81B}" presName="pyramid" presStyleLbl="node1" presStyleIdx="0" presStyleCnt="1" custLinFactNeighborX="-26535" custLinFactNeighborY="12252"/>
      <dgm:spPr>
        <a:solidFill>
          <a:srgbClr val="FDAF18"/>
        </a:solidFill>
      </dgm:spPr>
    </dgm:pt>
    <dgm:pt modelId="{82A68127-A5B8-4C69-91E8-3C9896A5752B}" type="pres">
      <dgm:prSet presAssocID="{82178EA1-511F-4A45-AC3C-8E5FE224A81B}" presName="theList" presStyleCnt="0"/>
      <dgm:spPr/>
    </dgm:pt>
    <dgm:pt modelId="{33CAE89A-1B30-4C73-9F5E-17B6883ACA20}" type="pres">
      <dgm:prSet presAssocID="{AE25033D-FAEF-4398-A164-7A6951399D06}" presName="aNode" presStyleLbl="fgAcc1" presStyleIdx="0" presStyleCnt="4" custLinFactNeighborX="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42B1C-875F-4760-A75D-9FBACFAEB2F5}" type="pres">
      <dgm:prSet presAssocID="{AE25033D-FAEF-4398-A164-7A6951399D06}" presName="aSpace" presStyleCnt="0"/>
      <dgm:spPr/>
    </dgm:pt>
    <dgm:pt modelId="{E35DAC8E-AAC5-4922-9FD2-10B2CE8B7E85}" type="pres">
      <dgm:prSet presAssocID="{CBF3E6A2-F1D8-4537-8769-2404E3C60DF6}" presName="aNode" presStyleLbl="fgAcc1" presStyleIdx="1" presStyleCnt="4" custLinFactNeighborX="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8370-5523-4935-8875-34FF66A26EF0}" type="pres">
      <dgm:prSet presAssocID="{CBF3E6A2-F1D8-4537-8769-2404E3C60DF6}" presName="aSpace" presStyleCnt="0"/>
      <dgm:spPr/>
    </dgm:pt>
    <dgm:pt modelId="{AB9E381C-BCF7-42A0-9AB2-3A1A27A1385A}" type="pres">
      <dgm:prSet presAssocID="{0742D6E4-D5CE-4EF8-9D4E-D83B56506462}" presName="aNode" presStyleLbl="fgAcc1" presStyleIdx="2" presStyleCnt="4" custLinFactNeighborX="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FFB58-DEB7-413C-8A9A-DF95B98FF63D}" type="pres">
      <dgm:prSet presAssocID="{0742D6E4-D5CE-4EF8-9D4E-D83B56506462}" presName="aSpace" presStyleCnt="0"/>
      <dgm:spPr/>
    </dgm:pt>
    <dgm:pt modelId="{015B0DCF-8FCC-44E0-AFFA-30D2E7E1C08B}" type="pres">
      <dgm:prSet presAssocID="{05531B38-5966-445D-97B4-C60DA4341287}" presName="aNode" presStyleLbl="fgAcc1" presStyleIdx="3" presStyleCnt="4" custLinFactNeighborX="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DCBBF-D5CD-4779-8107-30D429C1BAF9}" type="pres">
      <dgm:prSet presAssocID="{05531B38-5966-445D-97B4-C60DA4341287}" presName="aSpace" presStyleCnt="0"/>
      <dgm:spPr/>
    </dgm:pt>
  </dgm:ptLst>
  <dgm:cxnLst>
    <dgm:cxn modelId="{45B83236-C928-4400-ADA0-DA7DC5F187EA}" type="presOf" srcId="{82178EA1-511F-4A45-AC3C-8E5FE224A81B}" destId="{CF35DC65-D0B2-4986-B516-1B1AF2365598}" srcOrd="0" destOrd="0" presId="urn:microsoft.com/office/officeart/2005/8/layout/pyramid2"/>
    <dgm:cxn modelId="{48B897EF-E055-44C4-B3CD-11AE9BC21E46}" type="presOf" srcId="{05531B38-5966-445D-97B4-C60DA4341287}" destId="{015B0DCF-8FCC-44E0-AFFA-30D2E7E1C08B}" srcOrd="0" destOrd="0" presId="urn:microsoft.com/office/officeart/2005/8/layout/pyramid2"/>
    <dgm:cxn modelId="{0903DC69-6944-424A-AAE5-5809229CA5CE}" type="presOf" srcId="{CBF3E6A2-F1D8-4537-8769-2404E3C60DF6}" destId="{E35DAC8E-AAC5-4922-9FD2-10B2CE8B7E85}" srcOrd="0" destOrd="0" presId="urn:microsoft.com/office/officeart/2005/8/layout/pyramid2"/>
    <dgm:cxn modelId="{A228E363-CDAD-4471-86C3-472C6F790BCB}" type="presOf" srcId="{AE25033D-FAEF-4398-A164-7A6951399D06}" destId="{33CAE89A-1B30-4C73-9F5E-17B6883ACA20}" srcOrd="0" destOrd="0" presId="urn:microsoft.com/office/officeart/2005/8/layout/pyramid2"/>
    <dgm:cxn modelId="{A9A5FCF7-771D-4292-8D38-5BE089D9B005}" srcId="{82178EA1-511F-4A45-AC3C-8E5FE224A81B}" destId="{AE25033D-FAEF-4398-A164-7A6951399D06}" srcOrd="0" destOrd="0" parTransId="{C5D05B4F-A1B7-4177-9E41-B61E5BC87B0F}" sibTransId="{9C8CEE3A-D310-45C2-A753-5D4BAE74593B}"/>
    <dgm:cxn modelId="{C35023F5-70B9-4020-9C0E-86659B7EB1E0}" srcId="{82178EA1-511F-4A45-AC3C-8E5FE224A81B}" destId="{05531B38-5966-445D-97B4-C60DA4341287}" srcOrd="3" destOrd="0" parTransId="{8A8F9717-1359-4348-A036-C8D94DC7798D}" sibTransId="{7952C400-6156-44AA-AC4D-00AD037ADB6A}"/>
    <dgm:cxn modelId="{FD4773AF-3E1E-42E6-8539-91FE7FE10F37}" srcId="{82178EA1-511F-4A45-AC3C-8E5FE224A81B}" destId="{0742D6E4-D5CE-4EF8-9D4E-D83B56506462}" srcOrd="2" destOrd="0" parTransId="{9C7C66DA-BBCA-49DD-83CF-4E082D8C3769}" sibTransId="{8A972D8F-261C-47C2-BD1A-04DDE8F76F2C}"/>
    <dgm:cxn modelId="{EC3B7753-B755-454A-B9E9-2439537C4A98}" type="presOf" srcId="{0742D6E4-D5CE-4EF8-9D4E-D83B56506462}" destId="{AB9E381C-BCF7-42A0-9AB2-3A1A27A1385A}" srcOrd="0" destOrd="0" presId="urn:microsoft.com/office/officeart/2005/8/layout/pyramid2"/>
    <dgm:cxn modelId="{BDD7E207-BCFB-4978-8181-2B9C9FC6FF09}" srcId="{82178EA1-511F-4A45-AC3C-8E5FE224A81B}" destId="{CBF3E6A2-F1D8-4537-8769-2404E3C60DF6}" srcOrd="1" destOrd="0" parTransId="{5979F585-94FD-45A9-8C66-B05883DF69BE}" sibTransId="{71647420-8063-4337-9850-286A1820F94A}"/>
    <dgm:cxn modelId="{B7828DEF-9AFE-4F29-8336-0C0A1A41B869}" type="presParOf" srcId="{CF35DC65-D0B2-4986-B516-1B1AF2365598}" destId="{079CF3D4-FF0F-44CF-89B9-AE7D123350B3}" srcOrd="0" destOrd="0" presId="urn:microsoft.com/office/officeart/2005/8/layout/pyramid2"/>
    <dgm:cxn modelId="{1D78AFCC-F851-407C-91AA-761E822DC5A6}" type="presParOf" srcId="{CF35DC65-D0B2-4986-B516-1B1AF2365598}" destId="{82A68127-A5B8-4C69-91E8-3C9896A5752B}" srcOrd="1" destOrd="0" presId="urn:microsoft.com/office/officeart/2005/8/layout/pyramid2"/>
    <dgm:cxn modelId="{3ED5DC9B-62C2-4445-9C03-A0C2D8A8A0AE}" type="presParOf" srcId="{82A68127-A5B8-4C69-91E8-3C9896A5752B}" destId="{33CAE89A-1B30-4C73-9F5E-17B6883ACA20}" srcOrd="0" destOrd="0" presId="urn:microsoft.com/office/officeart/2005/8/layout/pyramid2"/>
    <dgm:cxn modelId="{2F4B55F0-3F3A-4C49-AC4B-162B983F34E3}" type="presParOf" srcId="{82A68127-A5B8-4C69-91E8-3C9896A5752B}" destId="{25142B1C-875F-4760-A75D-9FBACFAEB2F5}" srcOrd="1" destOrd="0" presId="urn:microsoft.com/office/officeart/2005/8/layout/pyramid2"/>
    <dgm:cxn modelId="{98C2AE63-F924-4CB3-A32E-9C078A4D818B}" type="presParOf" srcId="{82A68127-A5B8-4C69-91E8-3C9896A5752B}" destId="{E35DAC8E-AAC5-4922-9FD2-10B2CE8B7E85}" srcOrd="2" destOrd="0" presId="urn:microsoft.com/office/officeart/2005/8/layout/pyramid2"/>
    <dgm:cxn modelId="{72675029-F60F-4DBD-B861-B34F23C5337F}" type="presParOf" srcId="{82A68127-A5B8-4C69-91E8-3C9896A5752B}" destId="{F5D38370-5523-4935-8875-34FF66A26EF0}" srcOrd="3" destOrd="0" presId="urn:microsoft.com/office/officeart/2005/8/layout/pyramid2"/>
    <dgm:cxn modelId="{6E85855D-C683-4A26-8304-8BBACFA45748}" type="presParOf" srcId="{82A68127-A5B8-4C69-91E8-3C9896A5752B}" destId="{AB9E381C-BCF7-42A0-9AB2-3A1A27A1385A}" srcOrd="4" destOrd="0" presId="urn:microsoft.com/office/officeart/2005/8/layout/pyramid2"/>
    <dgm:cxn modelId="{EB5A0D3A-A274-4BB1-8866-AB7A4FCAF3BD}" type="presParOf" srcId="{82A68127-A5B8-4C69-91E8-3C9896A5752B}" destId="{BF6FFB58-DEB7-413C-8A9A-DF95B98FF63D}" srcOrd="5" destOrd="0" presId="urn:microsoft.com/office/officeart/2005/8/layout/pyramid2"/>
    <dgm:cxn modelId="{0B77D372-AC1E-4D8B-82F9-321E2CFAC631}" type="presParOf" srcId="{82A68127-A5B8-4C69-91E8-3C9896A5752B}" destId="{015B0DCF-8FCC-44E0-AFFA-30D2E7E1C08B}" srcOrd="6" destOrd="0" presId="urn:microsoft.com/office/officeart/2005/8/layout/pyramid2"/>
    <dgm:cxn modelId="{BCCC2BDA-4CFC-4BDD-B50C-EB3317C0D46C}" type="presParOf" srcId="{82A68127-A5B8-4C69-91E8-3C9896A5752B}" destId="{A27DCBBF-D5CD-4779-8107-30D429C1BAF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CF3D4-FF0F-44CF-89B9-AE7D123350B3}">
      <dsp:nvSpPr>
        <dsp:cNvPr id="0" name=""/>
        <dsp:cNvSpPr/>
      </dsp:nvSpPr>
      <dsp:spPr>
        <a:xfrm>
          <a:off x="0" y="0"/>
          <a:ext cx="4235000" cy="4870250"/>
        </a:xfrm>
        <a:prstGeom prst="triangle">
          <a:avLst/>
        </a:prstGeom>
        <a:solidFill>
          <a:srgbClr val="FDAF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AE89A-1B30-4C73-9F5E-17B6883ACA20}">
      <dsp:nvSpPr>
        <dsp:cNvPr id="0" name=""/>
        <dsp:cNvSpPr/>
      </dsp:nvSpPr>
      <dsp:spPr>
        <a:xfrm>
          <a:off x="2117500" y="487500"/>
          <a:ext cx="2752750" cy="865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DAF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Will the Wizard has one final challenge...</a:t>
          </a:r>
        </a:p>
      </dsp:txBody>
      <dsp:txXfrm>
        <a:off x="2159756" y="529756"/>
        <a:ext cx="2668238" cy="781098"/>
      </dsp:txXfrm>
    </dsp:sp>
    <dsp:sp modelId="{E35DAC8E-AAC5-4922-9FD2-10B2CE8B7E85}">
      <dsp:nvSpPr>
        <dsp:cNvPr id="0" name=""/>
        <dsp:cNvSpPr/>
      </dsp:nvSpPr>
      <dsp:spPr>
        <a:xfrm>
          <a:off x="2117500" y="1461312"/>
          <a:ext cx="2752750" cy="865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DAF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He tried filling his potion bottle by pouring in four test tubes, but this wasn’t enough to fill it.</a:t>
          </a:r>
        </a:p>
      </dsp:txBody>
      <dsp:txXfrm>
        <a:off x="2159756" y="1503568"/>
        <a:ext cx="2668238" cy="781098"/>
      </dsp:txXfrm>
    </dsp:sp>
    <dsp:sp modelId="{AB9E381C-BCF7-42A0-9AB2-3A1A27A1385A}">
      <dsp:nvSpPr>
        <dsp:cNvPr id="0" name=""/>
        <dsp:cNvSpPr/>
      </dsp:nvSpPr>
      <dsp:spPr>
        <a:xfrm>
          <a:off x="2117500" y="2435125"/>
          <a:ext cx="2752750" cy="865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DAF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The next day, he started again and tried pouring in six, but it overflowed!</a:t>
          </a:r>
        </a:p>
      </dsp:txBody>
      <dsp:txXfrm>
        <a:off x="2159756" y="2477381"/>
        <a:ext cx="2668238" cy="781098"/>
      </dsp:txXfrm>
    </dsp:sp>
    <dsp:sp modelId="{015B0DCF-8FCC-44E0-AFFA-30D2E7E1C08B}">
      <dsp:nvSpPr>
        <dsp:cNvPr id="0" name=""/>
        <dsp:cNvSpPr/>
      </dsp:nvSpPr>
      <dsp:spPr>
        <a:xfrm>
          <a:off x="2117500" y="3408937"/>
          <a:ext cx="2752750" cy="865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DAF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/>
            <a:t>How </a:t>
          </a:r>
          <a:r>
            <a:rPr lang="en-GB" sz="1400" b="0" i="0" kern="1200"/>
            <a:t>many test </a:t>
          </a:r>
          <a:r>
            <a:rPr lang="en-GB" sz="1400" b="0" i="0" kern="1200" dirty="0"/>
            <a:t>tubes should he use to fill up his potion bottle?</a:t>
          </a:r>
          <a:endParaRPr lang="en-GB" sz="1400" kern="1200" dirty="0"/>
        </a:p>
      </dsp:txBody>
      <dsp:txXfrm>
        <a:off x="2159756" y="3451193"/>
        <a:ext cx="2668238" cy="781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568F58-3472-3948-AD8A-072C25E460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39358-6351-124F-A9EC-72A22C996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D2ADC4-FB87-0E4A-9E7A-6B8213B40D41}" type="datetimeFigureOut">
              <a:rPr lang="en-GB"/>
              <a:pPr>
                <a:defRPr/>
              </a:pPr>
              <a:t>16/06/2024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B3BAC-9F66-A748-BDA5-F9ED0CC945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9D0B8-D781-444E-80A9-DC457F872F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D9F2F70-D8FB-7043-B193-6C0BD00F03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F35895-7898-F047-A21C-62D23FC2B0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DAA5B-C78D-2A42-B815-7C5D2D02D5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A4D2D9-F661-444C-9AC5-E033C8B0B91B}" type="datetimeFigureOut">
              <a:rPr lang="en-GB"/>
              <a:pPr>
                <a:defRPr/>
              </a:pPr>
              <a:t>16/06/2024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CE7E92D-401E-A74E-BA57-08C62EF14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3EE8D6-8002-6843-BCF7-7FAC01369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E06E3-D563-8B42-805A-5D198E5B59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C5943-AD95-E54E-A176-A33C69172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318560B-D51B-FE4F-9C73-BFDB09C4A1C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9AB510F-492B-2E4F-87CA-79E968CD0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591341A-4CD9-C543-89A9-B449E0CA01E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229D5CA-D55D-7E46-8606-7392A9053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7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4491E8B-92E9-2148-AAE6-EBBFC3A088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48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B25D44D-9B17-BE4E-B2B1-9DC595239FF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7B1079EF-6E18-AA44-A54C-58541BBA7ECE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085E4-3042-324F-8A2E-21828AD0A044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C221C2-7AEA-8648-A0C5-FBCF0653003E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3C60912-8C71-6C4F-A0D8-FDD73ABC3DF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833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BA2EBC-B7D7-2C42-94A2-4F00FDA385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5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4ED1B4-859F-E34C-B20A-5F7984E8BB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00DD98-18BA-B645-8168-493FC7B94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image" Target="../media/image12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5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7.xml"/><Relationship Id="rId7" Type="http://schemas.openxmlformats.org/officeDocument/2006/relationships/image" Target="../media/image1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9.xml"/><Relationship Id="rId7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1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5.xml"/><Relationship Id="rId7" Type="http://schemas.openxmlformats.org/officeDocument/2006/relationships/image" Target="../media/image2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24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3F351E-6D50-0F4F-9346-24EC7F71DD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1" name="Title 20">
            <a:extLst>
              <a:ext uri="{FF2B5EF4-FFF2-40B4-BE49-F238E27FC236}">
                <a16:creationId xmlns:a16="http://schemas.microsoft.com/office/drawing/2014/main" id="{3A9DD3A3-681D-284C-9689-02967956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Correct!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477004-5BBB-1947-A263-84CF30AEB959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5B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8D0E9A0-0B03-5648-B959-0DA3B6303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>
            <a:fillRect/>
          </a:stretch>
        </p:blipFill>
        <p:spPr bwMode="auto">
          <a:xfrm>
            <a:off x="2446338" y="1473200"/>
            <a:ext cx="4384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89959C54-D651-E447-B8F3-D2FD5B439049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F019EE59-97A7-284A-BD6A-8CC710ED10E7}"/>
              </a:ext>
            </a:extLst>
          </p:cNvPr>
          <p:cNvSpPr/>
          <p:nvPr/>
        </p:nvSpPr>
        <p:spPr>
          <a:xfrm>
            <a:off x="755650" y="1397000"/>
            <a:ext cx="7632700" cy="835025"/>
          </a:xfrm>
          <a:prstGeom prst="round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Hocus the Cat needs help to put the potions in order for Will the Wizard. Click on the bottle that has the </a:t>
            </a:r>
            <a:r>
              <a:rPr lang="en-GB" altLang="en-US" b="1" dirty="0"/>
              <a:t>least</a:t>
            </a:r>
            <a:r>
              <a:rPr lang="en-GB" altLang="en-US" dirty="0"/>
              <a:t>.</a:t>
            </a:r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id="{A510EB37-54B5-0C44-A58B-091B6243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Order the Potions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18255DE-7C7A-394B-9BE5-5F76BFEB0F22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2" action="ppaction://hlinksldjump"/>
            <a:extLst>
              <a:ext uri="{FF2B5EF4-FFF2-40B4-BE49-F238E27FC236}">
                <a16:creationId xmlns:a16="http://schemas.microsoft.com/office/drawing/2014/main" id="{CC2FB02D-E4C5-2F45-BEBB-8F96C39A94F0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304213A1-EFB1-2744-AC1A-6B7151B797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8758"/>
            <a:ext cx="619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8DAF7306-3CF4-A24F-BEC3-EC9CD8192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568" r="63490"/>
          <a:stretch>
            <a:fillRect/>
          </a:stretch>
        </p:blipFill>
        <p:spPr bwMode="auto">
          <a:xfrm>
            <a:off x="1468438" y="2457450"/>
            <a:ext cx="20272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0C17CA1-EA60-9D4C-9B23-703F9CF25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7568" r="30472"/>
          <a:stretch>
            <a:fillRect/>
          </a:stretch>
        </p:blipFill>
        <p:spPr bwMode="auto">
          <a:xfrm>
            <a:off x="3573463" y="2457450"/>
            <a:ext cx="20161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8B2823FC-908B-E64E-9DBA-D2EEA0452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8" t="8080"/>
          <a:stretch>
            <a:fillRect/>
          </a:stretch>
        </p:blipFill>
        <p:spPr bwMode="auto">
          <a:xfrm>
            <a:off x="5665788" y="2466975"/>
            <a:ext cx="19208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26226D-7AAA-1F43-BDD3-C58ECB410A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459" name="Title 20">
            <a:extLst>
              <a:ext uri="{FF2B5EF4-FFF2-40B4-BE49-F238E27FC236}">
                <a16:creationId xmlns:a16="http://schemas.microsoft.com/office/drawing/2014/main" id="{6CBD0F85-F867-9E4A-B70A-1A47AF45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Try again!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E3AE68-81AB-BC4E-9604-C4C760A42F9C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634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9461" name="Picture 1">
            <a:extLst>
              <a:ext uri="{FF2B5EF4-FFF2-40B4-BE49-F238E27FC236}">
                <a16:creationId xmlns:a16="http://schemas.microsoft.com/office/drawing/2014/main" id="{2C33FB37-17F7-1340-8979-1103E7850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9668" r="36218" b="-2"/>
          <a:stretch>
            <a:fillRect/>
          </a:stretch>
        </p:blipFill>
        <p:spPr bwMode="auto">
          <a:xfrm>
            <a:off x="2838450" y="1954213"/>
            <a:ext cx="34671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70C165E5-D059-E84F-B7B9-6A5EB44A887A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26AB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002B36-2FC2-5B4B-B009-4DF46FB552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483" name="Title 20">
            <a:extLst>
              <a:ext uri="{FF2B5EF4-FFF2-40B4-BE49-F238E27FC236}">
                <a16:creationId xmlns:a16="http://schemas.microsoft.com/office/drawing/2014/main" id="{E52E210B-9E0D-9440-9C3C-5BC486C5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Correct!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672148-45EF-1D4E-AB05-94FDA4326A65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5B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C63E5D7A-2CA0-F24E-BC03-A418EFC6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>
            <a:fillRect/>
          </a:stretch>
        </p:blipFill>
        <p:spPr bwMode="auto">
          <a:xfrm>
            <a:off x="2446338" y="1473200"/>
            <a:ext cx="4384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70E4E777-4DB9-B74A-97E8-F554A64268EC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E563F1AE-7D1F-F242-81A1-C53BCC2870F6}"/>
              </a:ext>
            </a:extLst>
          </p:cNvPr>
          <p:cNvSpPr/>
          <p:nvPr/>
        </p:nvSpPr>
        <p:spPr>
          <a:xfrm>
            <a:off x="755650" y="1397000"/>
            <a:ext cx="7632700" cy="835025"/>
          </a:xfrm>
          <a:prstGeom prst="roundRect">
            <a:avLst/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Hocus the Cat needs help to put the potions in order for the Will the Wizard. Click on the bottle that has the </a:t>
            </a:r>
            <a:r>
              <a:rPr lang="en-GB" altLang="en-US" b="1" dirty="0"/>
              <a:t>most</a:t>
            </a:r>
            <a:r>
              <a:rPr lang="en-GB" altLang="en-US" dirty="0"/>
              <a:t>.</a:t>
            </a:r>
          </a:p>
        </p:txBody>
      </p:sp>
      <p:sp>
        <p:nvSpPr>
          <p:cNvPr id="21507" name="Title 20">
            <a:extLst>
              <a:ext uri="{FF2B5EF4-FFF2-40B4-BE49-F238E27FC236}">
                <a16:creationId xmlns:a16="http://schemas.microsoft.com/office/drawing/2014/main" id="{948BEDAF-4C80-364A-9D57-4D45EEF5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Order the Potions</a:t>
            </a:r>
          </a:p>
        </p:txBody>
      </p:sp>
      <p:sp>
        <p:nvSpPr>
          <p:cNvPr id="13" name="Arrow: Right 12">
            <a:hlinkClick r:id="rId2" action="ppaction://hlinksldjump"/>
            <a:extLst>
              <a:ext uri="{FF2B5EF4-FFF2-40B4-BE49-F238E27FC236}">
                <a16:creationId xmlns:a16="http://schemas.microsoft.com/office/drawing/2014/main" id="{E92E36D0-748D-3E49-99AD-EF69364FF207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3" action="ppaction://hlinksldjump"/>
            <a:extLst>
              <a:ext uri="{FF2B5EF4-FFF2-40B4-BE49-F238E27FC236}">
                <a16:creationId xmlns:a16="http://schemas.microsoft.com/office/drawing/2014/main" id="{1BE4617D-41F3-EB4E-9B9C-A16F83DBE1C7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B34B75E0-6936-DA4E-817D-9B612A87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568" r="63490"/>
          <a:stretch>
            <a:fillRect/>
          </a:stretch>
        </p:blipFill>
        <p:spPr bwMode="auto">
          <a:xfrm>
            <a:off x="1468438" y="2457450"/>
            <a:ext cx="20272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FD2986E6-B42E-5F4F-8039-214BD9DAA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7568" r="30472"/>
          <a:stretch>
            <a:fillRect/>
          </a:stretch>
        </p:blipFill>
        <p:spPr bwMode="auto">
          <a:xfrm>
            <a:off x="3573463" y="2457450"/>
            <a:ext cx="20161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D1B3F0B3-928A-7E4F-9F8B-CE0197D4E0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8" t="8080"/>
          <a:stretch>
            <a:fillRect/>
          </a:stretch>
        </p:blipFill>
        <p:spPr bwMode="auto">
          <a:xfrm>
            <a:off x="5665788" y="2466975"/>
            <a:ext cx="19208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A075A32-6FFE-A21B-5D59-A80360E0339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8758"/>
            <a:ext cx="619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C20C37-2826-E245-99A7-6CCD3B0659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531" name="Title 20">
            <a:extLst>
              <a:ext uri="{FF2B5EF4-FFF2-40B4-BE49-F238E27FC236}">
                <a16:creationId xmlns:a16="http://schemas.microsoft.com/office/drawing/2014/main" id="{E687FCB5-2130-A549-9AE4-3B26B209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Try again!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F38FFD-2DE5-A84F-A7E3-9DEFADD0730A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634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E3D69FAF-6334-D744-8E98-52D26032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9668" r="36218" b="-2"/>
          <a:stretch>
            <a:fillRect/>
          </a:stretch>
        </p:blipFill>
        <p:spPr bwMode="auto">
          <a:xfrm>
            <a:off x="2838450" y="1954213"/>
            <a:ext cx="34671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D297B51D-6C28-C042-B51E-0A81A7E6A9B4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26AB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B7B129-D9D0-9042-A173-CFC69CE8EA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555" name="Title 20">
            <a:extLst>
              <a:ext uri="{FF2B5EF4-FFF2-40B4-BE49-F238E27FC236}">
                <a16:creationId xmlns:a16="http://schemas.microsoft.com/office/drawing/2014/main" id="{5AE509F3-8244-1D42-A51A-F094299A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Correct!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FDAE91-F9A2-4E49-97F8-9B131450A1E9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5B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51E434E7-7081-B643-AA02-ED03D014B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>
            <a:fillRect/>
          </a:stretch>
        </p:blipFill>
        <p:spPr bwMode="auto">
          <a:xfrm>
            <a:off x="2446338" y="1473200"/>
            <a:ext cx="4384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7722D7C1-808C-5942-A131-A7E34658E8DB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1038EC58-F583-A94D-A942-18931F22466B}"/>
              </a:ext>
            </a:extLst>
          </p:cNvPr>
          <p:cNvSpPr/>
          <p:nvPr/>
        </p:nvSpPr>
        <p:spPr>
          <a:xfrm>
            <a:off x="755650" y="1397000"/>
            <a:ext cx="7632700" cy="1060450"/>
          </a:xfrm>
          <a:prstGeom prst="roundRect">
            <a:avLst/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Now her brother, Pocus the Cat, needs your help. Talk about where these two potions would go on the table from the </a:t>
            </a:r>
            <a:r>
              <a:rPr lang="en-GB" altLang="en-US" b="1" dirty="0"/>
              <a:t>least</a:t>
            </a:r>
            <a:r>
              <a:rPr lang="en-GB" altLang="en-US" dirty="0"/>
              <a:t> to the </a:t>
            </a:r>
            <a:r>
              <a:rPr lang="en-GB" altLang="en-US" b="1" dirty="0"/>
              <a:t>most</a:t>
            </a:r>
            <a:r>
              <a:rPr lang="en-GB" altLang="en-US" dirty="0"/>
              <a:t>. Click on each potion to check.</a:t>
            </a:r>
          </a:p>
        </p:txBody>
      </p:sp>
      <p:sp>
        <p:nvSpPr>
          <p:cNvPr id="24579" name="Title 20">
            <a:extLst>
              <a:ext uri="{FF2B5EF4-FFF2-40B4-BE49-F238E27FC236}">
                <a16:creationId xmlns:a16="http://schemas.microsoft.com/office/drawing/2014/main" id="{EF33318D-B23C-0C44-9834-C9B4BE52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Order the Potions</a:t>
            </a:r>
          </a:p>
        </p:txBody>
      </p:sp>
      <p:sp>
        <p:nvSpPr>
          <p:cNvPr id="13" name="Arrow: Right 12">
            <a:hlinkClick r:id="rId2" action="ppaction://hlinksldjump"/>
            <a:extLst>
              <a:ext uri="{FF2B5EF4-FFF2-40B4-BE49-F238E27FC236}">
                <a16:creationId xmlns:a16="http://schemas.microsoft.com/office/drawing/2014/main" id="{4AEAB66E-8D84-E744-BECE-DA99A9DB65AC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3" action="ppaction://hlinksldjump"/>
            <a:extLst>
              <a:ext uri="{FF2B5EF4-FFF2-40B4-BE49-F238E27FC236}">
                <a16:creationId xmlns:a16="http://schemas.microsoft.com/office/drawing/2014/main" id="{62CDD736-5713-4243-AFCD-1BA2FF2C08EB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  <p:pic>
        <p:nvPicPr>
          <p:cNvPr id="24582" name="Picture 1">
            <a:extLst>
              <a:ext uri="{FF2B5EF4-FFF2-40B4-BE49-F238E27FC236}">
                <a16:creationId xmlns:a16="http://schemas.microsoft.com/office/drawing/2014/main" id="{C17A8387-2176-094A-94FD-582D84B8E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687388"/>
            <a:ext cx="15954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>
            <a:extLst>
              <a:ext uri="{FF2B5EF4-FFF2-40B4-BE49-F238E27FC236}">
                <a16:creationId xmlns:a16="http://schemas.microsoft.com/office/drawing/2014/main" id="{D9455DF3-2D5E-F748-9B26-EF2A4E770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5"/>
          <a:stretch>
            <a:fillRect/>
          </a:stretch>
        </p:blipFill>
        <p:spPr bwMode="auto">
          <a:xfrm>
            <a:off x="2141538" y="4464050"/>
            <a:ext cx="48514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8FAC8-6E76-9B4D-B615-D1D6017B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6" t="7738" r="30661" b="1376"/>
          <a:stretch>
            <a:fillRect/>
          </a:stretch>
        </p:blipFill>
        <p:spPr bwMode="auto">
          <a:xfrm>
            <a:off x="7116763" y="2624138"/>
            <a:ext cx="11811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383219-B858-054E-91AB-585205786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7738" r="62926"/>
          <a:stretch>
            <a:fillRect/>
          </a:stretch>
        </p:blipFill>
        <p:spPr bwMode="auto">
          <a:xfrm>
            <a:off x="842963" y="2624138"/>
            <a:ext cx="12477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20">
            <a:extLst>
              <a:ext uri="{FF2B5EF4-FFF2-40B4-BE49-F238E27FC236}">
                <a16:creationId xmlns:a16="http://schemas.microsoft.com/office/drawing/2014/main" id="{6401F50F-2A3F-AF40-913D-A639BE879CF0}"/>
              </a:ext>
            </a:extLst>
          </p:cNvPr>
          <p:cNvSpPr>
            <a:spLocks/>
          </p:cNvSpPr>
          <p:nvPr/>
        </p:nvSpPr>
        <p:spPr bwMode="auto">
          <a:xfrm>
            <a:off x="1068388" y="5008563"/>
            <a:ext cx="1512887" cy="47783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winkl SemiBold" panose="02000000000000000000" pitchFamily="2" charset="77"/>
              </a:rPr>
              <a:t>least</a:t>
            </a:r>
          </a:p>
        </p:txBody>
      </p:sp>
      <p:sp>
        <p:nvSpPr>
          <p:cNvPr id="24587" name="Title 20">
            <a:extLst>
              <a:ext uri="{FF2B5EF4-FFF2-40B4-BE49-F238E27FC236}">
                <a16:creationId xmlns:a16="http://schemas.microsoft.com/office/drawing/2014/main" id="{8D9FF413-E75D-524C-8563-5B64DB082C32}"/>
              </a:ext>
            </a:extLst>
          </p:cNvPr>
          <p:cNvSpPr>
            <a:spLocks/>
          </p:cNvSpPr>
          <p:nvPr/>
        </p:nvSpPr>
        <p:spPr bwMode="auto">
          <a:xfrm>
            <a:off x="6461125" y="4986338"/>
            <a:ext cx="1512888" cy="47783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winkl SemiBold" panose="02000000000000000000" pitchFamily="2" charset="77"/>
              </a:rPr>
              <a:t>most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2.22222E-6 3.7037E-7 C -0.00295 3.7037E-7 -0.00556 3.7037E-7 -0.00834 0.00023 C -0.01111 0.00046 -0.01215 0.00069 -0.01459 0.00116 C -0.0158 0.00139 -0.01702 0.00139 -0.01823 0.00162 C -0.01979 0.00162 -0.02118 0.00208 -0.02275 0.00231 C -0.02379 0.00231 -0.02465 0.00231 -0.02552 0.00255 C -0.03108 0.00347 -0.02743 0.00301 -0.03368 0.00393 C -0.0349 0.00393 -0.03611 0.00417 -0.03733 0.00417 C -0.0382 0.0044 -0.03906 0.0044 -0.04011 0.00463 C -0.04132 0.00463 -0.04236 0.00463 -0.04358 0.00486 C -0.04653 0.00509 -0.04965 0.00556 -0.05278 0.00579 C -0.05868 0.00625 -0.06597 0.00648 -0.0717 0.00648 C -0.07327 0.00671 -0.07483 0.00671 -0.07622 0.00694 C -0.09792 0.00787 -0.0757 0.00648 -0.0908 0.00764 C -0.09167 0.00764 -0.09254 0.00787 -0.0934 0.00787 C -0.09601 0.0081 -0.09827 0.00833 -0.10087 0.00856 C -0.10243 0.0088 -0.10434 0.00903 -0.10608 0.00926 C -0.10799 0.00926 -0.10972 0.00949 -0.11163 0.00949 C -0.1132 0.00972 -0.11459 0.00972 -0.11615 0.00995 C -0.11702 0.00995 -0.11788 0.01018 -0.11875 0.01018 C -0.12031 0.01042 -0.12188 0.01042 -0.12327 0.01042 C -0.12587 0.01088 -0.13056 0.01111 -0.13056 0.01134 C -0.13299 0.01181 -0.13507 0.01227 -0.13785 0.0125 C -0.14045 0.01273 -0.14271 0.01296 -0.14514 0.01319 C -0.14965 0.01389 -0.15122 0.01458 -0.15677 0.01481 L -0.16493 0.01528 C -0.17413 0.0169 -0.16268 0.01505 -0.17309 0.0162 C -0.17691 0.01667 -0.17604 0.0169 -0.17952 0.01713 C -0.18195 0.01736 -0.18438 0.01759 -0.18681 0.01759 C -0.19896 0.01991 -0.18073 0.01667 -0.19497 0.01852 C -0.19601 0.01875 -0.1967 0.01898 -0.19757 0.01921 C -0.20139 0.01991 -0.20365 0.01991 -0.20764 0.02014 C -0.21736 0.02176 -0.20695 0.02037 -0.21667 0.0213 C -0.21858 0.02153 -0.22031 0.02176 -0.22222 0.02199 C -0.22431 0.02222 -0.23368 0.02292 -0.23386 0.02292 C -0.23715 0.02315 -0.24045 0.02315 -0.24375 0.02315 L -0.25278 0.02384 C -0.25434 0.02407 -0.2559 0.02407 -0.25729 0.02431 L -0.26736 0.02454 C -0.27031 0.02477 -0.27327 0.02523 -0.27656 0.02523 C -0.28507 0.02546 -0.28993 0.02569 -0.29827 0.02593 C -0.30104 0.02593 -0.30695 0.02639 -0.31007 0.02662 C -0.31146 0.02662 -0.31302 0.02685 -0.31459 0.02685 C -0.31788 0.02708 -0.32118 0.02708 -0.32448 0.02731 C -0.32622 0.02731 -0.32795 0.02755 -0.32986 0.02755 C -0.33195 0.02778 -0.3342 0.02778 -0.33629 0.02801 C -0.34219 0.02824 -0.33768 0.02824 -0.34445 0.0287 C -0.3474 0.0287 -0.35035 0.0287 -0.3533 0.02893 C -0.35521 0.02893 -0.35712 0.02917 -0.35886 0.0294 C -0.36111 0.0294 -0.36302 0.0294 -0.36528 0.02963 C -0.36667 0.02963 -0.36823 0.02986 -0.36979 0.02986 C -0.37448 0.03032 -0.3842 0.03056 -0.3842 0.03079 C -0.38542 0.03079 -0.38663 0.03079 -0.38785 0.03102 C -0.39063 0.03102 -0.4007 0.03148 -0.4033 0.03171 C -0.40573 0.03171 -0.40799 0.03171 -0.41059 0.03194 C -0.41198 0.03194 -0.41354 0.03218 -0.41511 0.03241 C -0.41771 0.03241 -0.42031 0.03241 -0.42327 0.03264 C -0.4316 0.03333 -0.42153 0.03264 -0.43681 0.03333 C -0.43802 0.03333 -0.43924 0.03356 -0.44045 0.03356 C -0.44184 0.0338 -0.4434 0.0338 -0.44497 0.03403 C -0.44792 0.03403 -0.45087 0.03426 -0.45382 0.03426 C -0.47136 0.03588 -0.45643 0.03472 -0.5 0.03472 L -0.5 0.03472 " pathEditMode="relative" rAng="0" ptsTypes="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1.94444E-6 -7.40741E-7 L 0.0092 0.0007 C 0.01007 0.00093 0.01111 0.00093 0.01198 0.00093 C 0.0158 0.00139 0.01945 0.00162 0.02309 0.00185 L 0.02691 0.00232 C 0.02813 0.00232 0.02952 0.00232 0.03073 0.00255 C 0.03264 0.00278 0.03438 0.00301 0.03611 0.00301 L 0.04375 0.0037 C 0.04462 0.00394 0.04549 0.00417 0.04653 0.0044 C 0.04809 0.0044 0.04965 0.0044 0.05122 0.00463 C 0.05261 0.00463 0.05382 0.00486 0.05486 0.00486 C 0.06441 0.00579 0.04983 0.00463 0.06146 0.00556 C 0.06684 0.00671 0.06146 0.00556 0.06997 0.00625 C 0.07275 0.00671 0.07535 0.00695 0.0783 0.00718 C 0.07986 0.00741 0.08143 0.00741 0.08299 0.00764 C 0.08663 0.00787 0.08629 0.0081 0.09045 0.00833 C 0.09184 0.00857 0.09358 0.00857 0.09514 0.0088 C 0.09601 0.0088 0.09688 0.00903 0.09792 0.00903 C 0.10677 0.00972 0.10573 0.00949 0.11285 0.00995 C 0.11441 0.00995 0.11597 0.01019 0.11754 0.01019 C 0.1217 0.01042 0.1257 0.01065 0.12969 0.01088 C 0.14288 0.01227 0.12639 0.01042 0.14358 0.01204 C 0.14549 0.01204 0.1474 0.0125 0.14931 0.0125 C 0.15087 0.01273 0.15243 0.01273 0.154 0.01296 C 0.15695 0.0132 0.15955 0.01366 0.16233 0.01366 C 0.16389 0.01389 0.16545 0.01389 0.16702 0.01412 C 0.16806 0.01412 0.16893 0.01435 0.16979 0.01435 C 0.1724 0.01458 0.17518 0.01458 0.17743 0.01482 C 0.17986 0.01528 0.18108 0.01551 0.18386 0.01574 C 0.18663 0.01597 0.18941 0.0162 0.19236 0.01644 C 0.19549 0.01667 0.19861 0.01667 0.20156 0.0169 C 0.20347 0.01713 0.20538 0.01736 0.20729 0.01759 C 0.21059 0.01782 0.21233 0.01782 0.21563 0.01829 C 0.21684 0.01829 0.21806 0.01829 0.21927 0.01852 C 0.22379 0.01875 0.2283 0.01875 0.23247 0.01921 C 0.23559 0.01968 0.23854 0.02037 0.24184 0.0206 C 0.2434 0.0206 0.24497 0.0206 0.24653 0.02083 C 0.24809 0.02107 0.24965 0.0213 0.25122 0.02153 C 0.25295 0.02153 0.25486 0.02153 0.25677 0.02176 C 0.25868 0.02199 0.26042 0.02222 0.26233 0.02222 C 0.26493 0.02245 0.26754 0.02269 0.26979 0.02292 C 0.27136 0.02315 0.27292 0.02338 0.27448 0.02361 C 0.27604 0.02361 0.27761 0.02361 0.27917 0.02384 C 0.28143 0.02384 0.28351 0.02431 0.28577 0.02431 C 0.2882 0.02454 0.29063 0.02477 0.29323 0.025 C 0.29601 0.02523 0.29879 0.0257 0.30174 0.02593 C 0.30643 0.02639 0.31181 0.02639 0.3165 0.02708 C 0.31979 0.02732 0.32275 0.02801 0.32587 0.02824 C 0.33143 0.0287 0.33611 0.02894 0.34167 0.02917 L 0.35781 0.03056 C 0.3632 0.03102 0.36771 0.03148 0.37361 0.03171 C 0.37622 0.03195 0.38472 0.03218 0.3875 0.03241 C 0.39549 0.03287 0.38646 0.03264 0.39688 0.03287 C 0.40625 0.03333 0.4059 0.0331 0.41372 0.03357 C 0.4349 0.03472 0.41198 0.03357 0.43143 0.03449 C 0.43351 0.03449 0.43577 0.03449 0.43802 0.03472 C 0.43924 0.03472 0.44045 0.03495 0.44184 0.03495 C 0.45608 0.03519 0.47031 0.03495 0.4849 0.03495 L 0.4849 0.03519 " pathEditMode="relative" rAng="0" ptsTypes="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104913C3-1E35-9440-A08E-0B5E5C3980A8}"/>
              </a:ext>
            </a:extLst>
          </p:cNvPr>
          <p:cNvSpPr/>
          <p:nvPr/>
        </p:nvSpPr>
        <p:spPr>
          <a:xfrm>
            <a:off x="755650" y="1397000"/>
            <a:ext cx="7632700" cy="1060450"/>
          </a:xfrm>
          <a:prstGeom prst="round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Pocus the Cat needs your help again. Talk about where these three potions would go on the table from the </a:t>
            </a:r>
            <a:r>
              <a:rPr lang="en-GB" altLang="en-US" b="1" dirty="0"/>
              <a:t>least</a:t>
            </a:r>
            <a:r>
              <a:rPr lang="en-GB" altLang="en-US" dirty="0"/>
              <a:t> to the </a:t>
            </a:r>
            <a:r>
              <a:rPr lang="en-GB" altLang="en-US" b="1" dirty="0"/>
              <a:t>most</a:t>
            </a:r>
            <a:r>
              <a:rPr lang="en-GB" altLang="en-US" dirty="0"/>
              <a:t>. Click on each potion to check.</a:t>
            </a:r>
          </a:p>
        </p:txBody>
      </p:sp>
      <p:sp>
        <p:nvSpPr>
          <p:cNvPr id="25603" name="Title 20">
            <a:extLst>
              <a:ext uri="{FF2B5EF4-FFF2-40B4-BE49-F238E27FC236}">
                <a16:creationId xmlns:a16="http://schemas.microsoft.com/office/drawing/2014/main" id="{DC033189-875E-264E-9480-560E554D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Order the Potions</a:t>
            </a:r>
          </a:p>
        </p:txBody>
      </p:sp>
      <p:sp>
        <p:nvSpPr>
          <p:cNvPr id="13" name="Arrow: Right 12">
            <a:hlinkClick r:id="rId2" action="ppaction://hlinksldjump"/>
            <a:extLst>
              <a:ext uri="{FF2B5EF4-FFF2-40B4-BE49-F238E27FC236}">
                <a16:creationId xmlns:a16="http://schemas.microsoft.com/office/drawing/2014/main" id="{2CE57CB4-13F0-0F43-9A08-FC899034944B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3" action="ppaction://hlinksldjump"/>
            <a:extLst>
              <a:ext uri="{FF2B5EF4-FFF2-40B4-BE49-F238E27FC236}">
                <a16:creationId xmlns:a16="http://schemas.microsoft.com/office/drawing/2014/main" id="{3A192F84-5EE8-F240-8BA2-CA21AC4CBB60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  <p:pic>
        <p:nvPicPr>
          <p:cNvPr id="25606" name="Picture 1">
            <a:extLst>
              <a:ext uri="{FF2B5EF4-FFF2-40B4-BE49-F238E27FC236}">
                <a16:creationId xmlns:a16="http://schemas.microsoft.com/office/drawing/2014/main" id="{35B4D303-CD1E-0F4E-A7F5-47D58EA91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687388"/>
            <a:ext cx="15954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>
            <a:extLst>
              <a:ext uri="{FF2B5EF4-FFF2-40B4-BE49-F238E27FC236}">
                <a16:creationId xmlns:a16="http://schemas.microsoft.com/office/drawing/2014/main" id="{2F9E1B8E-9077-EB4D-9727-75EE22E3A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3805"/>
          <a:stretch>
            <a:fillRect/>
          </a:stretch>
        </p:blipFill>
        <p:spPr bwMode="auto">
          <a:xfrm>
            <a:off x="2141538" y="4924425"/>
            <a:ext cx="4851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A8934-165D-F244-9AA2-BCE4922AB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6" t="7738" r="30661" b="1376"/>
          <a:stretch>
            <a:fillRect/>
          </a:stretch>
        </p:blipFill>
        <p:spPr bwMode="auto">
          <a:xfrm>
            <a:off x="5337175" y="2606675"/>
            <a:ext cx="11795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FA516-D6F9-7C49-B054-EAA7C2DFE0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7738" r="62926"/>
          <a:stretch>
            <a:fillRect/>
          </a:stretch>
        </p:blipFill>
        <p:spPr bwMode="auto">
          <a:xfrm>
            <a:off x="3949700" y="2592388"/>
            <a:ext cx="124618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itle 20">
            <a:extLst>
              <a:ext uri="{FF2B5EF4-FFF2-40B4-BE49-F238E27FC236}">
                <a16:creationId xmlns:a16="http://schemas.microsoft.com/office/drawing/2014/main" id="{FCF306F0-010C-AE49-B780-A46204493C03}"/>
              </a:ext>
            </a:extLst>
          </p:cNvPr>
          <p:cNvSpPr>
            <a:spLocks/>
          </p:cNvSpPr>
          <p:nvPr/>
        </p:nvSpPr>
        <p:spPr bwMode="auto">
          <a:xfrm>
            <a:off x="1016000" y="5181600"/>
            <a:ext cx="1514475" cy="4778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winkl SemiBold" panose="02000000000000000000" pitchFamily="2" charset="77"/>
              </a:rPr>
              <a:t>least</a:t>
            </a:r>
          </a:p>
        </p:txBody>
      </p:sp>
      <p:sp>
        <p:nvSpPr>
          <p:cNvPr id="25611" name="Title 20">
            <a:extLst>
              <a:ext uri="{FF2B5EF4-FFF2-40B4-BE49-F238E27FC236}">
                <a16:creationId xmlns:a16="http://schemas.microsoft.com/office/drawing/2014/main" id="{38ADA435-8BBE-3F43-B01A-9D285EB0E504}"/>
              </a:ext>
            </a:extLst>
          </p:cNvPr>
          <p:cNvSpPr>
            <a:spLocks/>
          </p:cNvSpPr>
          <p:nvPr/>
        </p:nvSpPr>
        <p:spPr bwMode="auto">
          <a:xfrm>
            <a:off x="6486525" y="5114925"/>
            <a:ext cx="1512888" cy="4778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winkl SemiBold" panose="02000000000000000000" pitchFamily="2" charset="77"/>
              </a:rPr>
              <a:t>most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D0D94-574C-FC47-A75F-54462B9FA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587625"/>
            <a:ext cx="12319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3.7037E-7 C -0.0033 0.00069 -0.00625 0.00162 -0.00955 0.00231 C -0.01181 0.00301 -0.0217 0.00463 -0.02361 0.00486 C -0.04358 0.00764 -0.03924 0.00718 -0.05469 0.0081 C -0.06441 0.00972 -0.06702 0.01042 -0.07709 0.01111 C -0.08091 0.01157 -0.08472 0.01157 -0.08837 0.01181 C -0.11823 0.01435 -0.08108 0.01204 -0.11094 0.01366 C -0.11788 0.01458 -0.12466 0.01505 -0.13143 0.0162 C -0.1375 0.01736 -0.14341 0.01852 -0.14913 0.01944 C -0.15243 0.01968 -0.15556 0.02014 -0.15868 0.0206 C -0.16302 0.0213 -0.16771 0.02176 -0.17188 0.02315 C -0.17309 0.02361 -0.17431 0.02407 -0.1757 0.02454 C -0.17917 0.02546 -0.18681 0.02708 -0.18681 0.02708 C -0.18802 0.02755 -0.18924 0.02824 -0.19063 0.02893 C -0.19584 0.03125 -0.20018 0.03287 -0.20556 0.03449 C -0.20764 0.03518 -0.2099 0.03565 -0.21198 0.03657 C -0.22865 0.0419 -0.20643 0.03495 -0.22049 0.04028 C -0.22205 0.04074 -0.22379 0.04097 -0.22535 0.04143 C -0.22743 0.04236 -0.23472 0.0456 -0.23837 0.04653 C -0.24011 0.04699 -0.24219 0.04722 -0.24393 0.04768 C -0.25347 0.05069 -0.24375 0.04907 -0.25347 0.05046 C -0.25469 0.05093 -0.25591 0.05139 -0.25712 0.05162 C -0.25868 0.05208 -0.26042 0.05231 -0.26181 0.05301 C -0.27066 0.05579 -0.26302 0.05393 -0.26927 0.05532 L -0.27674 0.05926 C -0.27726 0.05949 -0.28229 0.06204 -0.28334 0.06227 C -0.28455 0.06273 -0.28594 0.06273 -0.28716 0.06296 C -0.2882 0.06343 -0.28907 0.06389 -0.28993 0.06435 C -0.29722 0.06782 -0.29879 0.06829 -0.304 0.07384 C -0.30556 0.07546 -0.30712 0.07708 -0.30868 0.0787 C -0.30972 0.07986 -0.31042 0.08102 -0.31146 0.08194 C -0.31233 0.08264 -0.31337 0.08287 -0.31441 0.0831 C -0.31459 0.08403 -0.31563 0.08681 -0.31632 0.0875 C -0.31684 0.08819 -0.31754 0.08889 -0.31806 0.08958 C -0.31875 0.09028 -0.31927 0.0912 -0.31997 0.0919 C -0.32309 0.09537 -0.3224 0.09491 -0.32448 0.09653 L -0.32448 0.09676 " pathEditMode="relative" rAng="0" ptsTypes="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1.94444E-6 -4.44444E-6 C 0.00278 0.00186 0.00556 0.00417 0.00851 0.00602 C 0.01337 0.00834 0.01424 0.00811 0.01945 0.0095 C 0.02327 0.01065 0.02726 0.01227 0.03125 0.0132 C 0.03299 0.01366 0.03455 0.01412 0.03611 0.01459 C 0.04288 0.01667 0.0349 0.01482 0.04306 0.01621 C 0.04566 0.01806 0.04757 0.01991 0.05087 0.0213 C 0.05191 0.02153 0.05313 0.02176 0.054 0.02246 C 0.05538 0.02338 0.05695 0.02454 0.05886 0.02547 C 0.0599 0.02593 0.06146 0.02616 0.06268 0.02686 C 0.06684 0.02825 0.06875 0.02987 0.07257 0.03218 C 0.08125 0.03774 0.07049 0.03079 0.07743 0.03588 C 0.0783 0.03658 0.07969 0.03704 0.08038 0.03774 C 0.08125 0.0382 0.08177 0.03889 0.08212 0.03959 C 0.08299 0.04028 0.08334 0.04121 0.0842 0.04213 C 0.08507 0.0426 0.08629 0.04283 0.08733 0.04329 C 0.08854 0.04468 0.08941 0.04607 0.09115 0.04676 C 0.09219 0.04746 0.0934 0.04815 0.09427 0.04885 C 0.09566 0.05 0.0967 0.05116 0.09792 0.05255 C 0.09792 0.05278 0.10209 0.05625 0.10209 0.05649 C 0.10295 0.05718 0.10382 0.05764 0.10486 0.05857 C 0.10573 0.05926 0.10695 0.05973 0.10799 0.06042 C 0.10972 0.06389 0.10764 0.06065 0.11181 0.06412 C 0.1132 0.06551 0.11459 0.06667 0.1158 0.06783 L 0.11771 0.06968 L 0.11979 0.07153 C 0.12014 0.07223 0.12049 0.07269 0.12066 0.07338 C 0.12101 0.07431 0.12101 0.075 0.1217 0.0757 C 0.12275 0.07662 0.12431 0.07732 0.1257 0.07825 C 0.12778 0.07963 0.1309 0.08287 0.13247 0.0845 C 0.13316 0.08519 0.13386 0.08565 0.13455 0.08635 C 0.1349 0.08658 0.13889 0.08959 0.13941 0.09051 C 0.14011 0.09167 0.1415 0.09422 0.1415 0.09445 C 0.14167 0.09537 0.14202 0.09653 0.14236 0.09792 C 0.14254 0.09838 0.1434 0.09908 0.1434 0.09977 C 0.1434 0.10301 0.1434 0.10255 0.1415 0.10417 L 0.1415 0.1044 " pathEditMode="relative" rAng="0" ptsTypes="AAAAAAAAAAAAAAAAAAAAA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4.44444E-6 L 0.0151 0.01019 L 0.01927 0.01297 C 0.02101 0.01436 0.02257 0.01575 0.02448 0.01667 C 0.02865 0.01899 0.03611 0.02315 0.03976 0.02431 C 0.04236 0.025 0.04514 0.0257 0.0474 0.02662 C 0.04965 0.02755 0.05122 0.02894 0.05347 0.0301 C 0.05521 0.03102 0.05747 0.03149 0.05938 0.03264 C 0.06128 0.03334 0.06267 0.0345 0.06441 0.03542 C 0.06806 0.03727 0.0717 0.03889 0.07552 0.04075 C 0.07552 0.04098 0.08559 0.04537 0.08559 0.04561 C 0.08733 0.04607 0.08941 0.04676 0.0908 0.04769 C 0.09792 0.05255 0.08993 0.04746 0.10191 0.05348 C 0.1059 0.05579 0.10399 0.0551 0.10781 0.05602 C 0.10972 0.05764 0.11146 0.0595 0.11372 0.06112 C 0.1151 0.06204 0.11667 0.0632 0.11806 0.06412 C 0.12691 0.07176 0.11389 0.0625 0.12396 0.06922 C 0.12535 0.07246 0.12378 0.06991 0.12743 0.07292 C 0.12969 0.07477 0.12865 0.07477 0.13073 0.07686 C 0.13142 0.07778 0.13247 0.07848 0.13333 0.07917 C 0.1342 0.08033 0.13507 0.08125 0.13576 0.08218 C 0.13767 0.08473 0.13542 0.08334 0.13837 0.08612 C 0.13906 0.08681 0.14028 0.0875 0.14097 0.08797 C 0.14167 0.08866 0.14201 0.08912 0.14253 0.08982 C 0.14358 0.09051 0.14497 0.09144 0.14601 0.0919 C 0.1467 0.0926 0.14705 0.09329 0.14774 0.09399 C 0.14844 0.09468 0.14965 0.09491 0.15017 0.09561 C 0.15104 0.0963 0.15139 0.09723 0.15191 0.09792 C 0.15313 0.09954 0.15313 0.09931 0.15469 0.10047 L 0.15469 0.1007 " pathEditMode="relative" rAng="0" ptsTypes="AAAAAAAAAAAAAAAAAAAAAAAAAAAAA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F2C38AA8-28F5-7143-BBD6-52CCAF5ED05D}"/>
              </a:ext>
            </a:extLst>
          </p:cNvPr>
          <p:cNvSpPr/>
          <p:nvPr/>
        </p:nvSpPr>
        <p:spPr>
          <a:xfrm>
            <a:off x="755650" y="1397000"/>
            <a:ext cx="7632700" cy="1060450"/>
          </a:xfrm>
          <a:prstGeom prst="roundRect">
            <a:avLst/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Pocus the Cat needs your help for the last time. Talk about where these four potions would go on the table from the </a:t>
            </a:r>
            <a:r>
              <a:rPr lang="en-GB" altLang="en-US" b="1" dirty="0"/>
              <a:t>least</a:t>
            </a:r>
            <a:r>
              <a:rPr lang="en-GB" altLang="en-US" dirty="0"/>
              <a:t> to the </a:t>
            </a:r>
            <a:r>
              <a:rPr lang="en-GB" altLang="en-US" b="1" dirty="0"/>
              <a:t>most</a:t>
            </a:r>
            <a:r>
              <a:rPr lang="en-GB" altLang="en-US" dirty="0"/>
              <a:t>. Click on each potion to check.</a:t>
            </a:r>
          </a:p>
        </p:txBody>
      </p:sp>
      <p:sp>
        <p:nvSpPr>
          <p:cNvPr id="26627" name="Title 20">
            <a:extLst>
              <a:ext uri="{FF2B5EF4-FFF2-40B4-BE49-F238E27FC236}">
                <a16:creationId xmlns:a16="http://schemas.microsoft.com/office/drawing/2014/main" id="{6649D0F9-486E-9B40-A9D4-6B43AB57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Order the Potions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60A04AF-0286-374C-865D-8846C9AA5103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2" action="ppaction://hlinksldjump"/>
            <a:extLst>
              <a:ext uri="{FF2B5EF4-FFF2-40B4-BE49-F238E27FC236}">
                <a16:creationId xmlns:a16="http://schemas.microsoft.com/office/drawing/2014/main" id="{707856B6-A745-3149-8334-16313663CAE0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C08990C4-835B-5B4B-AAEE-5578B1839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687388"/>
            <a:ext cx="15954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>
            <a:extLst>
              <a:ext uri="{FF2B5EF4-FFF2-40B4-BE49-F238E27FC236}">
                <a16:creationId xmlns:a16="http://schemas.microsoft.com/office/drawing/2014/main" id="{7D9EA59C-25FD-9B43-BD13-53F56F57D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3805"/>
          <a:stretch>
            <a:fillRect/>
          </a:stretch>
        </p:blipFill>
        <p:spPr bwMode="auto">
          <a:xfrm>
            <a:off x="2141538" y="4924425"/>
            <a:ext cx="4851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C5B57-5C5B-1B4F-8777-1E27E69E2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6" t="7738" r="30661" b="1376"/>
          <a:stretch>
            <a:fillRect/>
          </a:stretch>
        </p:blipFill>
        <p:spPr bwMode="auto">
          <a:xfrm>
            <a:off x="5956300" y="2601913"/>
            <a:ext cx="11811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DC2A9-0441-974A-90DA-A2C1A51B3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7738" r="62926"/>
          <a:stretch>
            <a:fillRect/>
          </a:stretch>
        </p:blipFill>
        <p:spPr bwMode="auto">
          <a:xfrm>
            <a:off x="7167563" y="2587625"/>
            <a:ext cx="1246187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itle 20">
            <a:extLst>
              <a:ext uri="{FF2B5EF4-FFF2-40B4-BE49-F238E27FC236}">
                <a16:creationId xmlns:a16="http://schemas.microsoft.com/office/drawing/2014/main" id="{302D1878-741E-FA42-A332-D1F0237F2C61}"/>
              </a:ext>
            </a:extLst>
          </p:cNvPr>
          <p:cNvSpPr>
            <a:spLocks/>
          </p:cNvSpPr>
          <p:nvPr/>
        </p:nvSpPr>
        <p:spPr bwMode="auto">
          <a:xfrm>
            <a:off x="1016000" y="5181600"/>
            <a:ext cx="1514475" cy="4778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winkl SemiBold" panose="02000000000000000000" pitchFamily="2" charset="77"/>
              </a:rPr>
              <a:t>least</a:t>
            </a:r>
          </a:p>
        </p:txBody>
      </p:sp>
      <p:sp>
        <p:nvSpPr>
          <p:cNvPr id="26635" name="Title 20">
            <a:extLst>
              <a:ext uri="{FF2B5EF4-FFF2-40B4-BE49-F238E27FC236}">
                <a16:creationId xmlns:a16="http://schemas.microsoft.com/office/drawing/2014/main" id="{8571BE6C-FF4A-7E41-9178-60C789361EF5}"/>
              </a:ext>
            </a:extLst>
          </p:cNvPr>
          <p:cNvSpPr>
            <a:spLocks/>
          </p:cNvSpPr>
          <p:nvPr/>
        </p:nvSpPr>
        <p:spPr bwMode="auto">
          <a:xfrm>
            <a:off x="6486525" y="5114925"/>
            <a:ext cx="1512888" cy="4778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winkl SemiBold" panose="02000000000000000000" pitchFamily="2" charset="77"/>
              </a:rPr>
              <a:t>most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ABA0E-25F9-D340-BED2-F51BF8989D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82863"/>
            <a:ext cx="12334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F0334D-EA70-A446-904B-C279009524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7568" r="30472"/>
          <a:stretch>
            <a:fillRect/>
          </a:stretch>
        </p:blipFill>
        <p:spPr bwMode="auto">
          <a:xfrm>
            <a:off x="2019300" y="2516188"/>
            <a:ext cx="12604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2.22222E-6 0 C -0.03385 0.00625 0.01007 -0.0037 -0.03368 0.00949 L -0.06232 0.01852 C -0.06719 0.01991 -0.07153 0.02106 -0.07569 0.02269 C -0.08142 0.02407 -0.08698 0.02593 -0.09288 0.02708 C -0.10364 0.02986 -0.11528 0.03218 -0.12552 0.03519 L -0.15868 0.04444 C -0.16354 0.04606 -0.16927 0.04699 -0.17396 0.04861 C -0.17847 0.05069 -0.18246 0.05185 -0.18767 0.05324 C -0.19514 0.05509 -0.20382 0.05625 -0.21146 0.05833 C -0.23889 0.06597 -0.20416 0.05671 -0.2342 0.06366 C -0.23784 0.06458 -0.24097 0.06574 -0.24462 0.06644 C -0.24965 0.06759 -0.25469 0.06852 -0.25972 0.06944 C -0.27361 0.07222 -0.26857 0.07153 -0.28403 0.075 C -0.29114 0.07685 -0.30607 0.07986 -0.3125 0.08102 C -0.31597 0.08171 -0.31909 0.08218 -0.32274 0.08264 C -0.32587 0.0831 -0.32899 0.08403 -0.33212 0.08449 C -0.33541 0.08519 -0.33923 0.08565 -0.34271 0.08634 C -0.34462 0.08657 -0.34653 0.08727 -0.34844 0.0875 C -0.35156 0.08796 -0.35469 0.08819 -0.35781 0.08866 C -0.35955 0.08912 -0.36198 0.08958 -0.36371 0.09028 C -0.36545 0.09074 -0.36649 0.09167 -0.36823 0.0919 C -0.36962 0.09213 -0.371 0.09236 -0.37239 0.09236 C -0.38767 0.09699 -0.36944 0.0919 -0.38628 0.0956 C -0.38941 0.0963 -0.39253 0.09722 -0.39514 0.09769 C -0.39757 0.09838 -0.3993 0.09931 -0.40139 0.09954 C -0.4092 0.10139 -0.40347 0.09931 -0.40659 0.10069 L -0.40659 0.10139 " pathEditMode="relative" rAng="0" ptsTypes="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3.05556E-6 2.59259E-6 C 3.05556E-6 0.00139 0.01163 0.00324 0.01649 0.00486 C 0.02812 0.00764 0.02343 0.00671 0.04236 0.00995 C 0.04705 0.01088 0.05416 0.01134 0.05885 0.01203 C 0.06597 0.01528 0.06597 0.01551 0.07309 0.01852 C 0.07777 0.01921 0.07777 0.0199 0.08472 0.0206 C 0.08472 0.02176 0.08958 0.02268 0.09652 0.02384 C 0.10121 0.02778 0.10121 0.03171 0.10121 0.03611 C 0.10833 0.03727 0.11545 0.03912 0.12014 0.04074 C 0.13906 0.04722 0.12014 0.0412 0.13906 0.04606 C 0.13906 0.04861 0.13906 0.05139 0.14618 0.0537 C 0.14618 0.05463 0.15087 0.05486 0.15087 0.05555 C 0.16267 0.0581 0.16267 0.06134 0.16962 0.06389 C 0.16962 0.06597 0.19323 0.08102 0.15087 0.08819 C 0.15087 0.08842 0.14618 0.08889 0.14618 0.08912 L 0.14618 0.09004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2.77556E-17 0.00023 C 0.0059 0.00116 0.01389 0.00278 0.02083 0.00486 C 0.0224 0.00509 0.02431 0.00602 0.02604 0.00648 C 0.02795 0.00694 0.02951 0.00694 0.03073 0.00718 C 0.03333 0.00764 0.03646 0.00856 0.03941 0.00903 C 0.04097 0.00949 0.04219 0.01019 0.04392 0.01019 C 0.04861 0.01111 0.05313 0.01134 0.05833 0.0125 C 0.06076 0.01319 0.06372 0.01366 0.06701 0.01458 C 0.06858 0.01481 0.06979 0.01551 0.07101 0.01551 C 0.07899 0.01736 0.07205 0.01481 0.08142 0.01759 C 0.08385 0.01829 0.08576 0.01921 0.08837 0.01991 C 0.0908 0.0206 0.09358 0.0206 0.09618 0.02083 C 0.09896 0.02176 0.10156 0.02292 0.10469 0.02338 C 0.1059 0.02384 0.10712 0.02384 0.10885 0.02407 C 0.11128 0.02454 0.11406 0.02546 0.11615 0.02593 C 0.11806 0.02639 0.11997 0.02731 0.12205 0.02778 C 0.12552 0.02824 0.12951 0.0287 0.13368 0.0294 C 0.16285 0.03565 0.13594 0.03056 0.1566 0.03565 C 0.1566 0.03588 0.17847 0.03981 0.18299 0.04097 C 0.18542 0.04144 0.18854 0.04236 0.19132 0.04282 C 0.19601 0.04352 0.19809 0.04352 0.20295 0.04468 C 0.20503 0.04491 0.20712 0.0456 0.20903 0.04583 C 0.21163 0.04606 0.21458 0.0463 0.21788 0.04699 C 0.21892 0.04699 0.22066 0.04792 0.22188 0.04815 C 0.22535 0.04907 0.22986 0.04931 0.23333 0.05069 C 0.23507 0.05116 0.23646 0.05162 0.23767 0.05185 C 0.24097 0.05231 0.24514 0.05278 0.24809 0.05347 C 0.25035 0.05417 0.25174 0.05509 0.25365 0.05556 C 0.2566 0.05579 0.25955 0.05602 0.26215 0.05671 C 0.28524 0.06042 0.24861 0.05509 0.27569 0.05903 C 0.28073 0.05995 0.2908 0.06088 0.29566 0.06204 C 0.29792 0.0625 0.29913 0.06319 0.30156 0.06389 C 0.3033 0.06389 0.30417 0.06389 0.30608 0.06412 C 0.30833 0.06481 0.31076 0.06505 0.31337 0.06551 C 0.31441 0.06597 0.31597 0.06597 0.31753 0.06644 C 0.31927 0.06667 0.32031 0.06736 0.32188 0.06736 C 0.32413 0.06782 0.32674 0.06782 0.32934 0.06806 C 0.33229 0.06829 0.33767 0.06921 0.34097 0.06991 C 0.34497 0.07037 0.34931 0.07106 0.35365 0.07153 C 0.35486 0.07176 0.35642 0.07222 0.35799 0.07245 C 0.37083 0.075 0.36563 0.07384 0.37413 0.07523 C 0.37535 0.07569 0.37674 0.07616 0.37813 0.07662 C 0.38177 0.07755 0.38767 0.07824 0.39115 0.0787 C 0.39323 0.07917 0.39514 0.0794 0.3974 0.0794 C 0.39983 0.07986 0.40156 0.08079 0.40451 0.08125 C 0.40625 0.08171 0.40833 0.08171 0.41024 0.08194 C 0.41094 0.08194 0.41198 0.08218 0.41424 0.08241 L 0.41424 0.0831 " pathEditMode="relative" rAng="0" ptsTypes="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5486 L 0.00573 0.05509 C -0.00556 0.05556 -0.01458 0.05741 -0.02014 0.05856 C -0.02552 0.05972 -0.02743 0.06273 -0.03281 0.06366 C -0.03281 0.06412 -0.03455 0.06412 -0.03646 0.06481 C -0.04028 0.06528 -0.04219 0.06597 -0.04392 0.06644 C -0.04392 0.0669 -0.04931 0.06759 -0.04931 0.06782 C -0.05122 0.06875 -0.05295 0.06944 -0.0566 0.06991 C -0.06389 0.07269 -0.06215 0.0706 -0.07674 0.07477 C -0.08594 0.07685 -0.0783 0.07569 -0.09514 0.07801 C -0.11493 0.08426 -0.10052 0.07847 -0.11146 0.08495 C -0.11858 0.08843 -0.11493 0.08611 -0.12431 0.08843 C -0.12795 0.09051 -0.12795 0.09144 -0.13333 0.09329 C -0.14063 0.0956 -0.14063 0.09468 -0.15156 0.09699 C -0.15521 0.09769 -0.15521 0.09815 -0.15885 0.09838 C -0.16233 0.10023 -0.16233 0.09907 -0.16233 0.10069 L -0.16233 0.10139 " pathEditMode="relative" rAng="0" ptsTypes="AAAAAAAAAAAAAAA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E6EFF584-CAAF-814C-BCC4-15F4A998545A}"/>
              </a:ext>
            </a:extLst>
          </p:cNvPr>
          <p:cNvSpPr/>
          <p:nvPr/>
        </p:nvSpPr>
        <p:spPr>
          <a:xfrm>
            <a:off x="755650" y="1397000"/>
            <a:ext cx="7632700" cy="835025"/>
          </a:xfrm>
          <a:prstGeom prst="roundRect">
            <a:avLst/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Will the Wizard needs help finding the right potions.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on the potion that is </a:t>
            </a:r>
            <a:r>
              <a:rPr lang="en-GB" b="1" dirty="0"/>
              <a:t>full</a:t>
            </a:r>
            <a:r>
              <a:rPr lang="en-GB" dirty="0"/>
              <a:t>.</a:t>
            </a:r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id="{3AB65A6E-1A2F-2A42-AE57-BE8BEE5E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Pick the Potion</a:t>
            </a:r>
          </a:p>
        </p:txBody>
      </p:sp>
      <p:pic>
        <p:nvPicPr>
          <p:cNvPr id="4" name="empty">
            <a:hlinkClick r:id="rId2" action="ppaction://hlinksldjump"/>
            <a:extLst>
              <a:ext uri="{FF2B5EF4-FFF2-40B4-BE49-F238E27FC236}">
                <a16:creationId xmlns:a16="http://schemas.microsoft.com/office/drawing/2014/main" id="{F55213C8-150C-3949-80CC-02345E29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r="39717"/>
          <a:stretch>
            <a:fillRect/>
          </a:stretch>
        </p:blipFill>
        <p:spPr bwMode="auto">
          <a:xfrm>
            <a:off x="3781425" y="2482850"/>
            <a:ext cx="159226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ull">
            <a:hlinkClick r:id="rId4" action="ppaction://hlinksldjump"/>
            <a:extLst>
              <a:ext uri="{FF2B5EF4-FFF2-40B4-BE49-F238E27FC236}">
                <a16:creationId xmlns:a16="http://schemas.microsoft.com/office/drawing/2014/main" id="{C7E45AD6-3908-6E4A-9EA9-D130D045E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r="39433"/>
          <a:stretch>
            <a:fillRect/>
          </a:stretch>
        </p:blipFill>
        <p:spPr bwMode="auto">
          <a:xfrm>
            <a:off x="5867400" y="2482850"/>
            <a:ext cx="159226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alf full">
            <a:hlinkClick r:id="rId2" action="ppaction://hlinksldjump"/>
            <a:extLst>
              <a:ext uri="{FF2B5EF4-FFF2-40B4-BE49-F238E27FC236}">
                <a16:creationId xmlns:a16="http://schemas.microsoft.com/office/drawing/2014/main" id="{91107B8E-9D74-D447-BC6C-B45343AAB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r="38963"/>
          <a:stretch>
            <a:fillRect/>
          </a:stretch>
        </p:blipFill>
        <p:spPr bwMode="auto">
          <a:xfrm>
            <a:off x="1663700" y="2482850"/>
            <a:ext cx="162401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>
            <a:extLst>
              <a:ext uri="{FF2B5EF4-FFF2-40B4-BE49-F238E27FC236}">
                <a16:creationId xmlns:a16="http://schemas.microsoft.com/office/drawing/2014/main" id="{091634D2-92C0-BC47-912C-365E6AD7B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6"/>
          <a:stretch>
            <a:fillRect/>
          </a:stretch>
        </p:blipFill>
        <p:spPr bwMode="auto">
          <a:xfrm>
            <a:off x="6892925" y="847725"/>
            <a:ext cx="147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8" action="ppaction://hlinksldjump"/>
            <a:extLst>
              <a:ext uri="{FF2B5EF4-FFF2-40B4-BE49-F238E27FC236}">
                <a16:creationId xmlns:a16="http://schemas.microsoft.com/office/drawing/2014/main" id="{BF0195F7-B975-8949-9DD4-03D38AE771C9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9" action="ppaction://hlinksldjump"/>
            <a:extLst>
              <a:ext uri="{FF2B5EF4-FFF2-40B4-BE49-F238E27FC236}">
                <a16:creationId xmlns:a16="http://schemas.microsoft.com/office/drawing/2014/main" id="{5D47A83E-6A70-E344-9018-D15D64C9FF57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4173D73E-9008-E043-B840-B7C4D9CE81C4}"/>
              </a:ext>
            </a:extLst>
          </p:cNvPr>
          <p:cNvSpPr/>
          <p:nvPr/>
        </p:nvSpPr>
        <p:spPr>
          <a:xfrm>
            <a:off x="755650" y="1397000"/>
            <a:ext cx="7632700" cy="974725"/>
          </a:xfrm>
          <a:prstGeom prst="round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bg1"/>
                </a:solidFill>
              </a:rPr>
              <a:t>Otti</a:t>
            </a:r>
            <a:r>
              <a:rPr lang="en-GB" dirty="0">
                <a:solidFill>
                  <a:schemeClr val="bg1"/>
                </a:solidFill>
              </a:rPr>
              <a:t> the Owl needs to choose the container that will hold the most liquid for her perfect potion. Click on the container that will hold the </a:t>
            </a:r>
            <a:r>
              <a:rPr lang="en-GB" b="1" dirty="0">
                <a:solidFill>
                  <a:schemeClr val="bg1"/>
                </a:solidFill>
              </a:rPr>
              <a:t>most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651" name="Title 20">
            <a:extLst>
              <a:ext uri="{FF2B5EF4-FFF2-40B4-BE49-F238E27FC236}">
                <a16:creationId xmlns:a16="http://schemas.microsoft.com/office/drawing/2014/main" id="{2707973C-8D48-5C44-9809-56CCA576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Choose the Container</a:t>
            </a:r>
          </a:p>
        </p:txBody>
      </p:sp>
      <p:sp>
        <p:nvSpPr>
          <p:cNvPr id="13" name="Arrow: Right 12">
            <a:hlinkClick r:id="rId2" action="ppaction://hlinksldjump"/>
            <a:extLst>
              <a:ext uri="{FF2B5EF4-FFF2-40B4-BE49-F238E27FC236}">
                <a16:creationId xmlns:a16="http://schemas.microsoft.com/office/drawing/2014/main" id="{35E1A9B7-4430-8F44-A776-B551568C9AC9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3" action="ppaction://hlinksldjump"/>
            <a:extLst>
              <a:ext uri="{FF2B5EF4-FFF2-40B4-BE49-F238E27FC236}">
                <a16:creationId xmlns:a16="http://schemas.microsoft.com/office/drawing/2014/main" id="{6336923A-6257-8A47-B4EE-FBFC00437C9A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  <p:pic>
        <p:nvPicPr>
          <p:cNvPr id="27654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CEBDA789-A357-2C47-A734-A5E74C08C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701925"/>
            <a:ext cx="2478088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13A61CF8-B000-1F4C-9CE7-2B8FE90F3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770188"/>
            <a:ext cx="25209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F74AD8A0-4F53-C94F-B5D4-76B67D691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308225"/>
            <a:ext cx="3173412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>
            <a:extLst>
              <a:ext uri="{FF2B5EF4-FFF2-40B4-BE49-F238E27FC236}">
                <a16:creationId xmlns:a16="http://schemas.microsoft.com/office/drawing/2014/main" id="{D17D2446-725A-9946-B09D-9B09F39D1DC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633413"/>
            <a:ext cx="6556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2EDA20-347C-B94F-929F-182FF0C841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675" name="Title 20">
            <a:extLst>
              <a:ext uri="{FF2B5EF4-FFF2-40B4-BE49-F238E27FC236}">
                <a16:creationId xmlns:a16="http://schemas.microsoft.com/office/drawing/2014/main" id="{AD2D4747-9FD5-0C40-A500-169B6288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Try again!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0D6C76-193D-0C4B-B072-AA16E49B76D2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634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B147FE5D-9EFC-2C4E-896E-7B05F56D7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9668" r="36218" b="-2"/>
          <a:stretch>
            <a:fillRect/>
          </a:stretch>
        </p:blipFill>
        <p:spPr bwMode="auto">
          <a:xfrm>
            <a:off x="2838450" y="1954213"/>
            <a:ext cx="34671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C111A95A-A7D5-704F-9A30-773881A6D718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26AB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2237D6-D520-5844-9098-C55DAD891D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id="{9BDF97EC-40FC-A743-8C2C-0A15F1F9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Correct!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FA4C34-5078-E649-A0A9-A8275E7377F1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5B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4D1356D3-515F-2C49-87F5-1A502F76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>
            <a:fillRect/>
          </a:stretch>
        </p:blipFill>
        <p:spPr bwMode="auto">
          <a:xfrm>
            <a:off x="2446338" y="1473200"/>
            <a:ext cx="4384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7606A328-2478-2B4E-B857-B4D4791E7590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2869AAFB-C49C-1940-98F2-23D586178E7E}"/>
              </a:ext>
            </a:extLst>
          </p:cNvPr>
          <p:cNvSpPr/>
          <p:nvPr/>
        </p:nvSpPr>
        <p:spPr>
          <a:xfrm>
            <a:off x="755650" y="1397000"/>
            <a:ext cx="7632700" cy="974725"/>
          </a:xfrm>
          <a:prstGeom prst="round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bg1"/>
                </a:solidFill>
              </a:rPr>
              <a:t>Otti</a:t>
            </a:r>
            <a:r>
              <a:rPr lang="en-GB" dirty="0">
                <a:solidFill>
                  <a:schemeClr val="bg1"/>
                </a:solidFill>
              </a:rPr>
              <a:t> the Owl needs to make sure she recycles the container that will hold the least liquid. Click on the container that will hold the </a:t>
            </a:r>
            <a:r>
              <a:rPr lang="en-GB" b="1" dirty="0">
                <a:solidFill>
                  <a:schemeClr val="bg1"/>
                </a:solidFill>
              </a:rPr>
              <a:t>least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23" name="Title 20">
            <a:extLst>
              <a:ext uri="{FF2B5EF4-FFF2-40B4-BE49-F238E27FC236}">
                <a16:creationId xmlns:a16="http://schemas.microsoft.com/office/drawing/2014/main" id="{0AA1AC56-6BF3-434F-9934-C7C829FF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Choose the Container</a:t>
            </a:r>
          </a:p>
        </p:txBody>
      </p:sp>
      <p:sp>
        <p:nvSpPr>
          <p:cNvPr id="15" name="Arrow: Right 14">
            <a:hlinkClick r:id="rId2" action="ppaction://hlinksldjump"/>
            <a:extLst>
              <a:ext uri="{FF2B5EF4-FFF2-40B4-BE49-F238E27FC236}">
                <a16:creationId xmlns:a16="http://schemas.microsoft.com/office/drawing/2014/main" id="{BE451C57-A493-5346-9EBA-08386F3325CC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  <p:pic>
        <p:nvPicPr>
          <p:cNvPr id="30725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975A73B8-9EA1-3846-9036-E239B2F29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701925"/>
            <a:ext cx="2478088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1FE0B1E-DF2F-FA42-86C2-212C2E6CC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770188"/>
            <a:ext cx="25209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EE7B1BE2-EB83-2347-A552-A03E15EF5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308225"/>
            <a:ext cx="3173412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8" action="ppaction://hlinksldjump"/>
            <a:extLst>
              <a:ext uri="{FF2B5EF4-FFF2-40B4-BE49-F238E27FC236}">
                <a16:creationId xmlns:a16="http://schemas.microsoft.com/office/drawing/2014/main" id="{0B1DA506-41BB-F742-9D1B-C5414CF746C7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pic>
        <p:nvPicPr>
          <p:cNvPr id="30729" name="Picture 9">
            <a:extLst>
              <a:ext uri="{FF2B5EF4-FFF2-40B4-BE49-F238E27FC236}">
                <a16:creationId xmlns:a16="http://schemas.microsoft.com/office/drawing/2014/main" id="{B095AC7B-46A4-BE47-B67A-33BE035DBD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633413"/>
            <a:ext cx="6556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0A4AD1-3639-DE40-847E-624DB05542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1747" name="Title 20">
            <a:extLst>
              <a:ext uri="{FF2B5EF4-FFF2-40B4-BE49-F238E27FC236}">
                <a16:creationId xmlns:a16="http://schemas.microsoft.com/office/drawing/2014/main" id="{DAF2D4FA-464B-024B-8C24-E7D2FA23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Try again!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79DA62-1A49-E344-B26E-8AC36E7763C8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634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1BB99556-656A-B34D-9B74-8EA9017A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9668" r="36218" b="-2"/>
          <a:stretch>
            <a:fillRect/>
          </a:stretch>
        </p:blipFill>
        <p:spPr bwMode="auto">
          <a:xfrm>
            <a:off x="2838450" y="1954213"/>
            <a:ext cx="34671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89BBA10B-B92A-E248-AE3D-A14FE5594BB1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26AB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38E453-86B0-C843-BAF9-118DD9076E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771" name="Title 20">
            <a:extLst>
              <a:ext uri="{FF2B5EF4-FFF2-40B4-BE49-F238E27FC236}">
                <a16:creationId xmlns:a16="http://schemas.microsoft.com/office/drawing/2014/main" id="{C8604D02-FAC6-6944-808B-5DD4DF33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Correct!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90497C-BF4D-B444-A5C1-56219D48DD7D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5B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291E4367-10DF-7E47-AF45-26C5661A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>
            <a:fillRect/>
          </a:stretch>
        </p:blipFill>
        <p:spPr bwMode="auto">
          <a:xfrm>
            <a:off x="2446338" y="1473200"/>
            <a:ext cx="4384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A5952A52-7905-034D-A161-807B194608AF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0">
            <a:extLst>
              <a:ext uri="{FF2B5EF4-FFF2-40B4-BE49-F238E27FC236}">
                <a16:creationId xmlns:a16="http://schemas.microsoft.com/office/drawing/2014/main" id="{A1E77EA8-B42B-0545-90FE-F1BBC904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Wizard Challenge!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B1154B5F-C3B9-9B49-B3E0-A92C93A7E14A}"/>
              </a:ext>
            </a:extLst>
          </p:cNvPr>
          <p:cNvSpPr/>
          <p:nvPr/>
        </p:nvSpPr>
        <p:spPr>
          <a:xfrm>
            <a:off x="6948488" y="2616200"/>
            <a:ext cx="1439862" cy="1441450"/>
          </a:xfrm>
          <a:prstGeom prst="star5">
            <a:avLst>
              <a:gd name="adj" fmla="val 29682"/>
              <a:gd name="hf" fmla="val 105146"/>
              <a:gd name="vf" fmla="val 110557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Check the answer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F0A6B94-EFFC-2F4F-8356-566928512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048903"/>
              </p:ext>
            </p:extLst>
          </p:nvPr>
        </p:nvGraphicFramePr>
        <p:xfrm>
          <a:off x="1911342" y="1232102"/>
          <a:ext cx="4870250" cy="487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797" name="Picture 1">
            <a:extLst>
              <a:ext uri="{FF2B5EF4-FFF2-40B4-BE49-F238E27FC236}">
                <a16:creationId xmlns:a16="http://schemas.microsoft.com/office/drawing/2014/main" id="{7B7425B9-ADD5-024C-A64B-A72FA394B6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555750"/>
            <a:ext cx="29003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row: Right 14">
            <a:hlinkClick r:id="rId9" action="ppaction://hlinksldjump"/>
            <a:extLst>
              <a:ext uri="{FF2B5EF4-FFF2-40B4-BE49-F238E27FC236}">
                <a16:creationId xmlns:a16="http://schemas.microsoft.com/office/drawing/2014/main" id="{192B8488-729D-9E4D-9A5F-EC2194D6B36E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D03DDC15-B697-674D-833F-B829C39A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666875"/>
            <a:ext cx="2466975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9">
            <a:extLst>
              <a:ext uri="{FF2B5EF4-FFF2-40B4-BE49-F238E27FC236}">
                <a16:creationId xmlns:a16="http://schemas.microsoft.com/office/drawing/2014/main" id="{7F4A4775-4A56-CA40-85A7-11CA3C53F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 b="11551"/>
          <a:stretch>
            <a:fillRect/>
          </a:stretch>
        </p:blipFill>
        <p:spPr bwMode="auto">
          <a:xfrm>
            <a:off x="2147888" y="1265238"/>
            <a:ext cx="48482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itle 20">
            <a:extLst>
              <a:ext uri="{FF2B5EF4-FFF2-40B4-BE49-F238E27FC236}">
                <a16:creationId xmlns:a16="http://schemas.microsoft.com/office/drawing/2014/main" id="{E1F43929-77E8-D444-BF92-421FF13C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Wizard Challenge Answer!</a:t>
            </a:r>
          </a:p>
        </p:txBody>
      </p:sp>
      <p:sp>
        <p:nvSpPr>
          <p:cNvPr id="13" name="Arrow: Right 12">
            <a:hlinkClick r:id="rId4" action="ppaction://hlinksldjump"/>
            <a:extLst>
              <a:ext uri="{FF2B5EF4-FFF2-40B4-BE49-F238E27FC236}">
                <a16:creationId xmlns:a16="http://schemas.microsoft.com/office/drawing/2014/main" id="{28E8E67F-DABE-554E-9328-86E67E013C72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finish</a:t>
            </a:r>
          </a:p>
        </p:txBody>
      </p:sp>
      <p:sp>
        <p:nvSpPr>
          <p:cNvPr id="15" name="Arrow: Right 14">
            <a:hlinkClick r:id="rId5" action="ppaction://hlinksldjump"/>
            <a:extLst>
              <a:ext uri="{FF2B5EF4-FFF2-40B4-BE49-F238E27FC236}">
                <a16:creationId xmlns:a16="http://schemas.microsoft.com/office/drawing/2014/main" id="{836BAE5E-7C3C-5643-9FDC-FFC99130815A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2830B558-3637-B648-95DE-871A7C55C54A}"/>
              </a:ext>
            </a:extLst>
          </p:cNvPr>
          <p:cNvSpPr txBox="1">
            <a:spLocks/>
          </p:cNvSpPr>
          <p:nvPr/>
        </p:nvSpPr>
        <p:spPr>
          <a:xfrm>
            <a:off x="461962" y="289138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5900" dirty="0">
                <a:ln w="57150">
                  <a:solidFill>
                    <a:srgbClr val="FFFFFF"/>
                  </a:solidFill>
                </a:ln>
                <a:solidFill>
                  <a:srgbClr val="63469B"/>
                </a:solidFill>
                <a:latin typeface="Twinkl ExtraBold" pitchFamily="2" charset="0"/>
              </a:rPr>
              <a:t>5</a:t>
            </a:r>
          </a:p>
        </p:txBody>
      </p:sp>
      <p:grpSp>
        <p:nvGrpSpPr>
          <p:cNvPr id="34824" name="Group 17">
            <a:extLst>
              <a:ext uri="{FF2B5EF4-FFF2-40B4-BE49-F238E27FC236}">
                <a16:creationId xmlns:a16="http://schemas.microsoft.com/office/drawing/2014/main" id="{0F21C0FB-B174-3746-8DFD-70B963DC7EFC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900238"/>
            <a:ext cx="1508125" cy="3130550"/>
            <a:chOff x="681294" y="1316303"/>
            <a:chExt cx="1506929" cy="3129745"/>
          </a:xfrm>
        </p:grpSpPr>
        <p:pic>
          <p:nvPicPr>
            <p:cNvPr id="34825" name="Picture 11">
              <a:extLst>
                <a:ext uri="{FF2B5EF4-FFF2-40B4-BE49-F238E27FC236}">
                  <a16:creationId xmlns:a16="http://schemas.microsoft.com/office/drawing/2014/main" id="{87816EFA-67E6-D344-B36E-2D46FF903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5" t="8009" r="29671" b="14185"/>
            <a:stretch>
              <a:fillRect/>
            </a:stretch>
          </p:blipFill>
          <p:spPr bwMode="auto">
            <a:xfrm>
              <a:off x="681294" y="1316303"/>
              <a:ext cx="559399" cy="157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18">
              <a:extLst>
                <a:ext uri="{FF2B5EF4-FFF2-40B4-BE49-F238E27FC236}">
                  <a16:creationId xmlns:a16="http://schemas.microsoft.com/office/drawing/2014/main" id="{BB3C6376-06E8-2441-9AD8-ABFF43483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5" t="8009" r="29671" b="14185"/>
            <a:stretch>
              <a:fillRect/>
            </a:stretch>
          </p:blipFill>
          <p:spPr bwMode="auto">
            <a:xfrm>
              <a:off x="1155617" y="1330687"/>
              <a:ext cx="559399" cy="157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19">
              <a:extLst>
                <a:ext uri="{FF2B5EF4-FFF2-40B4-BE49-F238E27FC236}">
                  <a16:creationId xmlns:a16="http://schemas.microsoft.com/office/drawing/2014/main" id="{2531C591-AFD8-424A-9DE5-224536FC9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5" t="8009" r="29671" b="14185"/>
            <a:stretch>
              <a:fillRect/>
            </a:stretch>
          </p:blipFill>
          <p:spPr bwMode="auto">
            <a:xfrm>
              <a:off x="1628824" y="1327220"/>
              <a:ext cx="559399" cy="157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21">
              <a:extLst>
                <a:ext uri="{FF2B5EF4-FFF2-40B4-BE49-F238E27FC236}">
                  <a16:creationId xmlns:a16="http://schemas.microsoft.com/office/drawing/2014/main" id="{58229C57-7798-2341-9B89-97FC21E54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5" t="8009" r="29671" b="14185"/>
            <a:stretch>
              <a:fillRect/>
            </a:stretch>
          </p:blipFill>
          <p:spPr bwMode="auto">
            <a:xfrm>
              <a:off x="893289" y="1643501"/>
              <a:ext cx="559399" cy="157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22">
              <a:extLst>
                <a:ext uri="{FF2B5EF4-FFF2-40B4-BE49-F238E27FC236}">
                  <a16:creationId xmlns:a16="http://schemas.microsoft.com/office/drawing/2014/main" id="{B9F9834A-847E-B942-9CB2-FC039C3EC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5" t="8009" r="29671" b="14185"/>
            <a:stretch>
              <a:fillRect/>
            </a:stretch>
          </p:blipFill>
          <p:spPr bwMode="auto">
            <a:xfrm>
              <a:off x="1410908" y="1633778"/>
              <a:ext cx="559399" cy="157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0" name="Picture 15">
              <a:extLst>
                <a:ext uri="{FF2B5EF4-FFF2-40B4-BE49-F238E27FC236}">
                  <a16:creationId xmlns:a16="http://schemas.microsoft.com/office/drawing/2014/main" id="{78C5085F-5C88-D043-BB68-D6BE994E7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79"/>
            <a:stretch>
              <a:fillRect/>
            </a:stretch>
          </p:blipFill>
          <p:spPr bwMode="auto">
            <a:xfrm>
              <a:off x="743454" y="2070093"/>
              <a:ext cx="1295018" cy="2375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9F358E-0131-0C40-B138-5BD0A03131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id="{92318B69-8949-C44F-A10A-482BB3F7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Try again!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839751-B27D-664E-9C81-AF8BEEEB154A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634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A88AF9F9-79CF-4C4B-A32D-E07873A7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9668" r="36218" b="-2"/>
          <a:stretch>
            <a:fillRect/>
          </a:stretch>
        </p:blipFill>
        <p:spPr bwMode="auto">
          <a:xfrm>
            <a:off x="2838450" y="1954213"/>
            <a:ext cx="34671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C9D91E91-31D6-424F-8D50-5597983009B2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26AB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95941F-6797-9D4A-884B-090153AFD1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67" name="Title 20">
            <a:extLst>
              <a:ext uri="{FF2B5EF4-FFF2-40B4-BE49-F238E27FC236}">
                <a16:creationId xmlns:a16="http://schemas.microsoft.com/office/drawing/2014/main" id="{53A3B890-C8B5-834C-82F3-5E4E0018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Correct!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4D7418-070F-CC4B-8A23-478AA2BEF1FA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5B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3F7170FB-579D-E24A-A72A-32621EC0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>
            <a:fillRect/>
          </a:stretch>
        </p:blipFill>
        <p:spPr bwMode="auto">
          <a:xfrm>
            <a:off x="2446338" y="1473200"/>
            <a:ext cx="4384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348DC9B5-BC46-684E-9659-F508B65D4452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1D28A60E-682C-E645-91C8-8700A383CAC5}"/>
              </a:ext>
            </a:extLst>
          </p:cNvPr>
          <p:cNvSpPr/>
          <p:nvPr/>
        </p:nvSpPr>
        <p:spPr>
          <a:xfrm>
            <a:off x="755650" y="1397000"/>
            <a:ext cx="7632700" cy="835025"/>
          </a:xfrm>
          <a:prstGeom prst="round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Will the Wizard needs help finding the right potions.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on the potion that is </a:t>
            </a:r>
            <a:r>
              <a:rPr lang="en-GB" b="1" dirty="0"/>
              <a:t>empty</a:t>
            </a:r>
            <a:r>
              <a:rPr lang="en-GB" dirty="0"/>
              <a:t>.</a:t>
            </a:r>
          </a:p>
        </p:txBody>
      </p:sp>
      <p:sp>
        <p:nvSpPr>
          <p:cNvPr id="12291" name="Title 20">
            <a:extLst>
              <a:ext uri="{FF2B5EF4-FFF2-40B4-BE49-F238E27FC236}">
                <a16:creationId xmlns:a16="http://schemas.microsoft.com/office/drawing/2014/main" id="{7DEB7E94-6D76-B542-B17B-436023BF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Pick the Potion</a:t>
            </a:r>
          </a:p>
        </p:txBody>
      </p:sp>
      <p:pic>
        <p:nvPicPr>
          <p:cNvPr id="4" name="empty">
            <a:hlinkClick r:id="rId2" action="ppaction://hlinksldjump"/>
            <a:extLst>
              <a:ext uri="{FF2B5EF4-FFF2-40B4-BE49-F238E27FC236}">
                <a16:creationId xmlns:a16="http://schemas.microsoft.com/office/drawing/2014/main" id="{565922B0-7BE5-C641-AA43-D387774F0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r="39717"/>
          <a:stretch>
            <a:fillRect/>
          </a:stretch>
        </p:blipFill>
        <p:spPr bwMode="auto">
          <a:xfrm>
            <a:off x="3781425" y="2482850"/>
            <a:ext cx="159226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ull">
            <a:hlinkClick r:id="rId4" action="ppaction://hlinksldjump"/>
            <a:extLst>
              <a:ext uri="{FF2B5EF4-FFF2-40B4-BE49-F238E27FC236}">
                <a16:creationId xmlns:a16="http://schemas.microsoft.com/office/drawing/2014/main" id="{50DA4D0E-684D-E444-BF21-40557E90E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r="39433"/>
          <a:stretch>
            <a:fillRect/>
          </a:stretch>
        </p:blipFill>
        <p:spPr bwMode="auto">
          <a:xfrm>
            <a:off x="5867400" y="2482850"/>
            <a:ext cx="159226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alf full">
            <a:hlinkClick r:id="rId4" action="ppaction://hlinksldjump"/>
            <a:extLst>
              <a:ext uri="{FF2B5EF4-FFF2-40B4-BE49-F238E27FC236}">
                <a16:creationId xmlns:a16="http://schemas.microsoft.com/office/drawing/2014/main" id="{6DE7B659-3C68-1546-94F4-030BB9EAB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r="38963"/>
          <a:stretch>
            <a:fillRect/>
          </a:stretch>
        </p:blipFill>
        <p:spPr bwMode="auto">
          <a:xfrm>
            <a:off x="1663700" y="2482850"/>
            <a:ext cx="162401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>
            <a:extLst>
              <a:ext uri="{FF2B5EF4-FFF2-40B4-BE49-F238E27FC236}">
                <a16:creationId xmlns:a16="http://schemas.microsoft.com/office/drawing/2014/main" id="{805067B7-1A4F-A24F-9D4E-209DEE49B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6"/>
          <a:stretch>
            <a:fillRect/>
          </a:stretch>
        </p:blipFill>
        <p:spPr bwMode="auto">
          <a:xfrm>
            <a:off x="6892925" y="847725"/>
            <a:ext cx="147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8" action="ppaction://hlinksldjump"/>
            <a:extLst>
              <a:ext uri="{FF2B5EF4-FFF2-40B4-BE49-F238E27FC236}">
                <a16:creationId xmlns:a16="http://schemas.microsoft.com/office/drawing/2014/main" id="{2B544132-9344-1D4E-8F33-AA7D2343A52A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9" action="ppaction://hlinksldjump"/>
            <a:extLst>
              <a:ext uri="{FF2B5EF4-FFF2-40B4-BE49-F238E27FC236}">
                <a16:creationId xmlns:a16="http://schemas.microsoft.com/office/drawing/2014/main" id="{0A8314E2-837D-1849-9A94-7B46FFC37C09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33CA05-AE59-4244-AD79-F6CAD2206B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id="{9559C7F0-0B28-D742-B23C-B6C046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Try again!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506572-16A2-EA45-A743-C53AB0D7431A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634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AF6DE135-2A4A-D64C-9FEE-4AC276DD3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9668" r="36218" b="-2"/>
          <a:stretch>
            <a:fillRect/>
          </a:stretch>
        </p:blipFill>
        <p:spPr bwMode="auto">
          <a:xfrm>
            <a:off x="2838450" y="1954213"/>
            <a:ext cx="34671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2D88239D-85BA-1A49-AE16-47E2C06C3F04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26AB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21BD9D-C2A2-2D49-A69C-89307F9C53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id="{D589380A-9F39-C14A-9754-FAF345CA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Correct!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856C38-EC82-6B41-BC60-DFC9122B7537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5B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72DBB36B-DEC1-AF49-83E5-62C7749C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>
            <a:fillRect/>
          </a:stretch>
        </p:blipFill>
        <p:spPr bwMode="auto">
          <a:xfrm>
            <a:off x="2446338" y="1473200"/>
            <a:ext cx="4384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3DEB107A-369E-164D-B56D-5A729519351F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3C57B409-0F1C-AA4C-9270-B1687D00F757}"/>
              </a:ext>
            </a:extLst>
          </p:cNvPr>
          <p:cNvSpPr/>
          <p:nvPr/>
        </p:nvSpPr>
        <p:spPr>
          <a:xfrm>
            <a:off x="755650" y="1397000"/>
            <a:ext cx="7632700" cy="835025"/>
          </a:xfrm>
          <a:prstGeom prst="roundRect">
            <a:avLst/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Will the Wizard needs help finding the right potions.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on the potion that is </a:t>
            </a:r>
            <a:r>
              <a:rPr lang="en-GB" b="1" dirty="0"/>
              <a:t>half full</a:t>
            </a:r>
            <a:r>
              <a:rPr lang="en-GB" dirty="0"/>
              <a:t>.</a:t>
            </a:r>
          </a:p>
        </p:txBody>
      </p:sp>
      <p:sp>
        <p:nvSpPr>
          <p:cNvPr id="15363" name="Title 20">
            <a:extLst>
              <a:ext uri="{FF2B5EF4-FFF2-40B4-BE49-F238E27FC236}">
                <a16:creationId xmlns:a16="http://schemas.microsoft.com/office/drawing/2014/main" id="{49A9B6EF-6108-EF4B-805E-54836593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anose="02000000000000000000" pitchFamily="2" charset="77"/>
              </a:rPr>
              <a:t>Pick the Potion</a:t>
            </a:r>
          </a:p>
        </p:txBody>
      </p:sp>
      <p:pic>
        <p:nvPicPr>
          <p:cNvPr id="4" name="empty">
            <a:hlinkClick r:id="rId2" action="ppaction://hlinksldjump"/>
            <a:extLst>
              <a:ext uri="{FF2B5EF4-FFF2-40B4-BE49-F238E27FC236}">
                <a16:creationId xmlns:a16="http://schemas.microsoft.com/office/drawing/2014/main" id="{7A442626-54E9-3348-B4E8-A05C31D5C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r="39717"/>
          <a:stretch>
            <a:fillRect/>
          </a:stretch>
        </p:blipFill>
        <p:spPr bwMode="auto">
          <a:xfrm>
            <a:off x="3781425" y="2482850"/>
            <a:ext cx="159226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ull">
            <a:hlinkClick r:id="rId2" action="ppaction://hlinksldjump"/>
            <a:extLst>
              <a:ext uri="{FF2B5EF4-FFF2-40B4-BE49-F238E27FC236}">
                <a16:creationId xmlns:a16="http://schemas.microsoft.com/office/drawing/2014/main" id="{B8E32F62-C8AC-774B-8242-0E7AB9C6C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r="39433"/>
          <a:stretch>
            <a:fillRect/>
          </a:stretch>
        </p:blipFill>
        <p:spPr bwMode="auto">
          <a:xfrm>
            <a:off x="5867400" y="2482850"/>
            <a:ext cx="159226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alf full">
            <a:hlinkClick r:id="rId5" action="ppaction://hlinksldjump"/>
            <a:extLst>
              <a:ext uri="{FF2B5EF4-FFF2-40B4-BE49-F238E27FC236}">
                <a16:creationId xmlns:a16="http://schemas.microsoft.com/office/drawing/2014/main" id="{C07E9EDD-49B1-DF4D-AF1B-E3DBE86E4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r="38963"/>
          <a:stretch>
            <a:fillRect/>
          </a:stretch>
        </p:blipFill>
        <p:spPr bwMode="auto">
          <a:xfrm>
            <a:off x="1663700" y="2482850"/>
            <a:ext cx="162401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>
            <a:extLst>
              <a:ext uri="{FF2B5EF4-FFF2-40B4-BE49-F238E27FC236}">
                <a16:creationId xmlns:a16="http://schemas.microsoft.com/office/drawing/2014/main" id="{6D3CEE9A-2B0E-9D42-9C0F-F8C64474E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6"/>
          <a:stretch>
            <a:fillRect/>
          </a:stretch>
        </p:blipFill>
        <p:spPr bwMode="auto">
          <a:xfrm>
            <a:off x="6892925" y="847725"/>
            <a:ext cx="147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685695B-CC8D-224A-8851-73FC282E93CF}"/>
              </a:ext>
            </a:extLst>
          </p:cNvPr>
          <p:cNvSpPr/>
          <p:nvPr/>
        </p:nvSpPr>
        <p:spPr>
          <a:xfrm>
            <a:off x="7407275" y="5616575"/>
            <a:ext cx="981075" cy="485775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next</a:t>
            </a:r>
          </a:p>
        </p:txBody>
      </p:sp>
      <p:sp>
        <p:nvSpPr>
          <p:cNvPr id="15" name="Arrow: Right 14">
            <a:hlinkClick r:id="rId8" action="ppaction://hlinksldjump"/>
            <a:extLst>
              <a:ext uri="{FF2B5EF4-FFF2-40B4-BE49-F238E27FC236}">
                <a16:creationId xmlns:a16="http://schemas.microsoft.com/office/drawing/2014/main" id="{790AC44B-2699-B64A-B1DD-99B2170A83BB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634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889AB5-F4A7-8143-A7C0-670290E94C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387" name="Title 20">
            <a:extLst>
              <a:ext uri="{FF2B5EF4-FFF2-40B4-BE49-F238E27FC236}">
                <a16:creationId xmlns:a16="http://schemas.microsoft.com/office/drawing/2014/main" id="{384E9368-CF6E-5F43-BFA7-F908396A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600">
                <a:solidFill>
                  <a:schemeClr val="bg1"/>
                </a:solidFill>
                <a:latin typeface="Twinkl SemiBold" panose="02000000000000000000" pitchFamily="2" charset="77"/>
              </a:rPr>
              <a:t>Try again!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60129E-BDEE-6942-BBE6-C1E50D511C53}"/>
              </a:ext>
            </a:extLst>
          </p:cNvPr>
          <p:cNvSpPr/>
          <p:nvPr/>
        </p:nvSpPr>
        <p:spPr>
          <a:xfrm>
            <a:off x="2605088" y="1741488"/>
            <a:ext cx="3933825" cy="39338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634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F01170EA-A407-D645-BD4D-E37F99AC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9668" r="36218" b="-2"/>
          <a:stretch>
            <a:fillRect/>
          </a:stretch>
        </p:blipFill>
        <p:spPr bwMode="auto">
          <a:xfrm>
            <a:off x="2838450" y="1954213"/>
            <a:ext cx="34671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id="{8DFB03BB-B80C-1F46-9901-F153196A9F33}"/>
              </a:ext>
            </a:extLst>
          </p:cNvPr>
          <p:cNvSpPr/>
          <p:nvPr/>
        </p:nvSpPr>
        <p:spPr>
          <a:xfrm flipH="1">
            <a:off x="755650" y="5616575"/>
            <a:ext cx="960438" cy="476250"/>
          </a:xfrm>
          <a:prstGeom prst="rightArrow">
            <a:avLst>
              <a:gd name="adj1" fmla="val 65686"/>
              <a:gd name="adj2" fmla="val 71569"/>
            </a:avLst>
          </a:prstGeom>
          <a:solidFill>
            <a:srgbClr val="726AB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284</TotalTime>
  <Words>448</Words>
  <Application>Microsoft Office PowerPoint</Application>
  <PresentationFormat>On-screen Show (4:3)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Twinkl</vt:lpstr>
      <vt:lpstr>Calibri</vt:lpstr>
      <vt:lpstr>Arial</vt:lpstr>
      <vt:lpstr>Twinkl SemiBold</vt:lpstr>
      <vt:lpstr>Sassoon Infant Rg</vt:lpstr>
      <vt:lpstr>Twinkl ExtraBold</vt:lpstr>
      <vt:lpstr>Office Theme</vt:lpstr>
      <vt:lpstr>PowerPoint Presentation</vt:lpstr>
      <vt:lpstr>Pick the Potion</vt:lpstr>
      <vt:lpstr>Try again!</vt:lpstr>
      <vt:lpstr>Correct!</vt:lpstr>
      <vt:lpstr>Pick the Potion</vt:lpstr>
      <vt:lpstr>Try again!</vt:lpstr>
      <vt:lpstr>Correct!</vt:lpstr>
      <vt:lpstr>Pick the Potion</vt:lpstr>
      <vt:lpstr>Try again!</vt:lpstr>
      <vt:lpstr>Correct!</vt:lpstr>
      <vt:lpstr>Order the Potions</vt:lpstr>
      <vt:lpstr>Try again!</vt:lpstr>
      <vt:lpstr>Correct!</vt:lpstr>
      <vt:lpstr>Order the Potions</vt:lpstr>
      <vt:lpstr>Try again!</vt:lpstr>
      <vt:lpstr>Correct!</vt:lpstr>
      <vt:lpstr>Order the Potions</vt:lpstr>
      <vt:lpstr>Order the Potions</vt:lpstr>
      <vt:lpstr>Order the Potions</vt:lpstr>
      <vt:lpstr>Choose the Container</vt:lpstr>
      <vt:lpstr>Try again!</vt:lpstr>
      <vt:lpstr>Correct!</vt:lpstr>
      <vt:lpstr>Choose the Container</vt:lpstr>
      <vt:lpstr>Try again!</vt:lpstr>
      <vt:lpstr>Correct!</vt:lpstr>
      <vt:lpstr>Wizard Challenge!</vt:lpstr>
      <vt:lpstr>Wizard Challenge Answer!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Admin</cp:lastModifiedBy>
  <cp:revision>34</cp:revision>
  <dcterms:created xsi:type="dcterms:W3CDTF">2017-08-04T12:46:41Z</dcterms:created>
  <dcterms:modified xsi:type="dcterms:W3CDTF">2024-06-16T20:23:48Z</dcterms:modified>
</cp:coreProperties>
</file>